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Inter SemiBold"/>
      <p:regular r:id="rId15"/>
      <p:bold r:id="rId16"/>
      <p:italic r:id="rId17"/>
      <p:boldItalic r:id="rId18"/>
    </p:embeddedFont>
    <p:embeddedFont>
      <p:font typeface="Inter"/>
      <p:regular r:id="rId19"/>
      <p:bold r:id="rId20"/>
      <p:italic r:id="rId21"/>
      <p:boldItalic r:id="rId22"/>
    </p:embeddedFont>
    <p:embeddedFont>
      <p:font typeface="Inter ExtraBold"/>
      <p:bold r:id="rId23"/>
      <p:boldItalic r:id="rId24"/>
    </p:embeddedFont>
    <p:embeddedFont>
      <p:font typeface="Inter Medium"/>
      <p:regular r:id="rId25"/>
      <p:bold r:id="rId26"/>
      <p:italic r:id="rId27"/>
      <p:boldItalic r:id="rId28"/>
    </p:embeddedFont>
    <p:embeddedFont>
      <p:font typeface="Inter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657961-5AF9-44C2-ACDE-091170C9CB93}">
  <a:tblStyle styleId="{9B657961-5AF9-44C2-ACDE-091170C9CB9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Inter-bold.fntdata"/><Relationship Id="rId22" Type="http://schemas.openxmlformats.org/officeDocument/2006/relationships/font" Target="fonts/Inter-boldItalic.fntdata"/><Relationship Id="rId21" Type="http://schemas.openxmlformats.org/officeDocument/2006/relationships/font" Target="fonts/Inter-italic.fntdata"/><Relationship Id="rId24" Type="http://schemas.openxmlformats.org/officeDocument/2006/relationships/font" Target="fonts/InterExtraBold-boldItalic.fntdata"/><Relationship Id="rId23" Type="http://schemas.openxmlformats.org/officeDocument/2006/relationships/font" Target="fonts/InterExtra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Medium-bold.fntdata"/><Relationship Id="rId25" Type="http://schemas.openxmlformats.org/officeDocument/2006/relationships/font" Target="fonts/InterMedium-regular.fntdata"/><Relationship Id="rId28" Type="http://schemas.openxmlformats.org/officeDocument/2006/relationships/font" Target="fonts/InterMedium-boldItalic.fntdata"/><Relationship Id="rId27" Type="http://schemas.openxmlformats.org/officeDocument/2006/relationships/font" Target="fonts/Inter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lack-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Inter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InterSemiBold-regular.fntdata"/><Relationship Id="rId14" Type="http://schemas.openxmlformats.org/officeDocument/2006/relationships/slide" Target="slides/slide9.xml"/><Relationship Id="rId17" Type="http://schemas.openxmlformats.org/officeDocument/2006/relationships/font" Target="fonts/InterSemiBold-italic.fntdata"/><Relationship Id="rId16" Type="http://schemas.openxmlformats.org/officeDocument/2006/relationships/font" Target="fonts/InterSemiBold-bold.fntdata"/><Relationship Id="rId19" Type="http://schemas.openxmlformats.org/officeDocument/2006/relationships/font" Target="fonts/Inter-regular.fntdata"/><Relationship Id="rId18" Type="http://schemas.openxmlformats.org/officeDocument/2006/relationships/font" Target="fonts/Inter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jnDKneXsgaHNCJtI_8i7kY7CLB7Z3REY31LtrHQN4o4/edit?usp=sharing" TargetMode="External"/><Relationship Id="rId3" Type="http://schemas.openxmlformats.org/officeDocument/2006/relationships/hyperlink" Target="https://docs.google.com/document/d/1jnDKneXsgaHNCJtI_8i7kY7CLB7Z3REY31LtrHQN4o4/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jnDKneXsgaHNCJtI_8i7kY7CLB7Z3REY31LtrHQN4o4/edit?usp=sharing" TargetMode="External"/><Relationship Id="rId3" Type="http://schemas.openxmlformats.org/officeDocument/2006/relationships/hyperlink" Target="https://docs.google.com/document/d/1jnDKneXsgaHNCJtI_8i7kY7CLB7Z3REY31LtrHQN4o4/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476340399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476340399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Rubrics can support equitable teaching and learning, but also unintentionally encourage checklist thinking and disincentivize deeper engagement. Pressure to over-specify criteria in the name of fairness or objectivity may flatten complex skills that require inherently subjective expert judgment. Generative AI adds further challenges for rubrics by producing polished outputs that appear to meet standards without contributing to students' learning process. This conversation explores how we have adapted the AAC&amp;U VALUE rubrics based on student, instructor, and expert input, as well as ongoing challenges we face in redesigning assignments to align with a focus on process, metacognition, and reflection.</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b4cd9d0f5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b4cd9d0f5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need to question our goals (purpose/mission), </a:t>
            </a:r>
            <a:r>
              <a:rPr lang="en"/>
              <a:t>our</a:t>
            </a:r>
            <a:r>
              <a:rPr lang="en"/>
              <a:t> standards we set for students, and the way we design assignments to prompt students to demonstrate what they can do</a:t>
            </a:r>
            <a:endParaRPr/>
          </a:p>
          <a:p>
            <a:pPr indent="0" lvl="0" marL="0" rtl="0" algn="l">
              <a:spcBef>
                <a:spcPts val="0"/>
              </a:spcBef>
              <a:spcAft>
                <a:spcPts val="0"/>
              </a:spcAft>
              <a:buNone/>
            </a:pPr>
            <a:r>
              <a:rPr lang="en"/>
              <a:t>Important to promote transparency, trust, and equity in our course design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b4cd9d0f5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b4cd9d0f5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are rubrics so important? - they set the goals, communicate them to students, explicit about what students need to do and to what level of performance</a:t>
            </a:r>
            <a:endParaRPr/>
          </a:p>
          <a:p>
            <a:pPr indent="0" lvl="0" marL="0" rtl="0" algn="l">
              <a:spcBef>
                <a:spcPts val="0"/>
              </a:spcBef>
              <a:spcAft>
                <a:spcPts val="0"/>
              </a:spcAft>
              <a:buNone/>
            </a:pPr>
            <a:r>
              <a:rPr lang="en"/>
              <a:t>AAC&amp;U has developed reliable and validated instruments for assessing these two skills</a:t>
            </a:r>
            <a:endParaRPr/>
          </a:p>
          <a:p>
            <a:pPr indent="0" lvl="0" marL="0" rtl="0" algn="l">
              <a:spcBef>
                <a:spcPts val="0"/>
              </a:spcBef>
              <a:spcAft>
                <a:spcPts val="0"/>
              </a:spcAft>
              <a:buNone/>
            </a:pPr>
            <a:r>
              <a:rPr lang="en"/>
              <a:t>Consist of five criteria each or sub-skills (critical thinking itself is a complex/multifaceted skill)</a:t>
            </a:r>
            <a:endParaRPr/>
          </a:p>
          <a:p>
            <a:pPr indent="0" lvl="0" marL="0" rtl="0" algn="l">
              <a:spcBef>
                <a:spcPts val="0"/>
              </a:spcBef>
              <a:spcAft>
                <a:spcPts val="0"/>
              </a:spcAft>
              <a:buNone/>
            </a:pPr>
            <a:r>
              <a:rPr lang="en"/>
              <a:t>Available under a creative commons license for all educators/institutions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c847cc2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ac847cc2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a:t>
            </a:r>
            <a:endParaRPr/>
          </a:p>
          <a:p>
            <a:pPr indent="0" lvl="0" marL="0" rtl="0" algn="l">
              <a:spcBef>
                <a:spcPts val="0"/>
              </a:spcBef>
              <a:spcAft>
                <a:spcPts val="0"/>
              </a:spcAft>
              <a:buNone/>
            </a:pPr>
            <a:r>
              <a:rPr lang="en"/>
              <a:t>We had an alternative longer follow-up survey for those unable to attend the focus group</a:t>
            </a:r>
            <a:endParaRPr/>
          </a:p>
          <a:p>
            <a:pPr indent="0" lvl="0" marL="0" rtl="0" algn="l">
              <a:spcBef>
                <a:spcPts val="0"/>
              </a:spcBef>
              <a:spcAft>
                <a:spcPts val="0"/>
              </a:spcAft>
              <a:buNone/>
            </a:pPr>
            <a:r>
              <a:rPr lang="en"/>
              <a:t>Asked similar questions to individuals in a survey format over Qualtrics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cf143dfa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cf143dfa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8c2d41b8c2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8c2d41b8c2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De-emphasize areas that are NOT valued - particularly by both groups</a:t>
            </a:r>
            <a:endParaRPr/>
          </a:p>
          <a:p>
            <a:pPr indent="0" lvl="0" marL="0" rtl="0" algn="l">
              <a:spcBef>
                <a:spcPts val="0"/>
              </a:spcBef>
              <a:spcAft>
                <a:spcPts val="0"/>
              </a:spcAft>
              <a:buNone/>
            </a:pPr>
            <a:r>
              <a:rPr lang="en"/>
              <a:t>De-emphasize areas that are seen as replaceable by GenAI</a:t>
            </a:r>
            <a:endParaRPr/>
          </a:p>
          <a:p>
            <a:pPr indent="0" lvl="0" marL="0" rtl="0" algn="l">
              <a:spcBef>
                <a:spcPts val="0"/>
              </a:spcBef>
              <a:spcAft>
                <a:spcPts val="0"/>
              </a:spcAft>
              <a:buNone/>
            </a:pPr>
            <a:r>
              <a:rPr lang="en"/>
              <a:t>Think about how to better communicate value when students don’t see intrinsic value</a:t>
            </a:r>
            <a:endParaRPr/>
          </a:p>
          <a:p>
            <a:pPr indent="0" lvl="0" marL="0" rtl="0" algn="l">
              <a:spcBef>
                <a:spcPts val="0"/>
              </a:spcBef>
              <a:spcAft>
                <a:spcPts val="0"/>
              </a:spcAft>
              <a:buNone/>
            </a:pPr>
            <a:r>
              <a:rPr lang="en"/>
              <a:t>Consider honoring what students DO value</a:t>
            </a:r>
            <a:endParaRPr/>
          </a:p>
          <a:p>
            <a:pPr indent="0" lvl="0" marL="0" rtl="0" algn="l">
              <a:spcBef>
                <a:spcPts val="0"/>
              </a:spcBef>
              <a:spcAft>
                <a:spcPts val="0"/>
              </a:spcAft>
              <a:buNone/>
            </a:pPr>
            <a:r>
              <a:rPr lang="en"/>
              <a:t>Address misconceptions about what GenAI is/how it works, and its strengths/weaknesses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Revised AAC&amp;U VALUE Rubrics</a:t>
            </a:r>
            <a:endParaRPr/>
          </a:p>
          <a:p>
            <a:pPr indent="0" lvl="0" marL="0" rtl="0" algn="l">
              <a:spcBef>
                <a:spcPts val="0"/>
              </a:spcBef>
              <a:spcAft>
                <a:spcPts val="0"/>
              </a:spcAft>
              <a:buNone/>
            </a:pPr>
            <a:r>
              <a:rPr lang="en" u="sng">
                <a:solidFill>
                  <a:schemeClr val="hlink"/>
                </a:solidFill>
                <a:hlinkClick r:id="rId3"/>
              </a:rPr>
              <a:t>https://docs.google.com/document/d/1jnDKneXsgaHNCJtI_8i7kY7CLB7Z3REY31LtrHQN4o4/edit?usp=sharing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cf143dfac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cf143dfac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cf143dfac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cf143dfac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Revised AAC&amp;U VALUE Rubrics</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https://docs.google.com/document/d/1jnDKneXsgaHNCJtI_8i7kY7CLB7Z3REY31LtrHQN4o4/edit?usp=sharing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ac847cc2dd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ac847cc2dd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slide with sub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1" name="Google Shape;11;p2"/>
          <p:cNvSpPr txBox="1"/>
          <p:nvPr>
            <p:ph type="ctrTitle"/>
          </p:nvPr>
        </p:nvSpPr>
        <p:spPr>
          <a:xfrm>
            <a:off x="799475" y="409200"/>
            <a:ext cx="7623600" cy="142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2" name="Google Shape;12;p2"/>
          <p:cNvSpPr txBox="1"/>
          <p:nvPr>
            <p:ph idx="1" type="subTitle"/>
          </p:nvPr>
        </p:nvSpPr>
        <p:spPr>
          <a:xfrm>
            <a:off x="799475" y="1794450"/>
            <a:ext cx="7566600" cy="51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434343"/>
              </a:buClr>
              <a:buSzPts val="2000"/>
              <a:buFont typeface="Inter Medium"/>
              <a:buNone/>
              <a:defRPr sz="2000">
                <a:solidFill>
                  <a:srgbClr val="434343"/>
                </a:solidFill>
                <a:latin typeface="Inter Medium"/>
                <a:ea typeface="Inter Medium"/>
                <a:cs typeface="Inter Medium"/>
                <a:sym typeface="Inter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799475" y="2325750"/>
            <a:ext cx="7758900" cy="46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434343"/>
              </a:buClr>
              <a:buSzPts val="2000"/>
              <a:buFont typeface="Inter Medium"/>
              <a:buNone/>
              <a:defRPr sz="2000">
                <a:solidFill>
                  <a:srgbClr val="434343"/>
                </a:solidFill>
                <a:latin typeface="Inter Medium"/>
                <a:ea typeface="Inter Medium"/>
                <a:cs typeface="Inter Medium"/>
                <a:sym typeface="Inter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 name="Google Shape;14;p2"/>
          <p:cNvSpPr txBox="1"/>
          <p:nvPr>
            <p:ph idx="3" type="subTitle"/>
          </p:nvPr>
        </p:nvSpPr>
        <p:spPr>
          <a:xfrm>
            <a:off x="799475" y="3598525"/>
            <a:ext cx="7787400" cy="91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400"/>
              <a:buFont typeface="Inter Black"/>
              <a:buNone/>
              <a:defRPr sz="2400">
                <a:solidFill>
                  <a:srgbClr val="002676"/>
                </a:solidFill>
                <a:latin typeface="Inter Black"/>
                <a:ea typeface="Inter Black"/>
                <a:cs typeface="Inter Black"/>
                <a:sym typeface="Inter Black"/>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p:cSld name="TITLE_2_3_1">
    <p:spTree>
      <p:nvGrpSpPr>
        <p:cNvPr id="72"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b="0" l="0" r="16416" t="0"/>
          <a:stretch/>
        </p:blipFill>
        <p:spPr>
          <a:xfrm>
            <a:off x="0" y="25"/>
            <a:ext cx="7643151" cy="5143476"/>
          </a:xfrm>
          <a:prstGeom prst="rect">
            <a:avLst/>
          </a:prstGeom>
          <a:noFill/>
          <a:ln>
            <a:noFill/>
          </a:ln>
        </p:spPr>
      </p:pic>
      <p:sp>
        <p:nvSpPr>
          <p:cNvPr id="74" name="Google Shape;74;p11"/>
          <p:cNvSpPr txBox="1"/>
          <p:nvPr>
            <p:ph type="ctrTitle"/>
          </p:nvPr>
        </p:nvSpPr>
        <p:spPr>
          <a:xfrm>
            <a:off x="799475" y="409200"/>
            <a:ext cx="7808100" cy="14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000"/>
              <a:buFont typeface="Inter Black"/>
              <a:buNone/>
              <a:defRPr>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75" name="Google Shape;75;p11"/>
          <p:cNvSpPr txBox="1"/>
          <p:nvPr>
            <p:ph idx="1" type="subTitle"/>
          </p:nvPr>
        </p:nvSpPr>
        <p:spPr>
          <a:xfrm>
            <a:off x="799475" y="956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100"/>
              <a:buFont typeface="Inter Medium"/>
              <a:buNone/>
              <a:defRPr sz="21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76" name="Google Shape;76;p11"/>
          <p:cNvSpPr txBox="1"/>
          <p:nvPr>
            <p:ph idx="2" type="subTitle"/>
          </p:nvPr>
        </p:nvSpPr>
        <p:spPr>
          <a:xfrm>
            <a:off x="799475" y="1759950"/>
            <a:ext cx="7866000" cy="489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434343"/>
              </a:buClr>
              <a:buSzPts val="2000"/>
              <a:buFont typeface="Inter Medium"/>
              <a:buNone/>
              <a:defRPr>
                <a:solidFill>
                  <a:srgbClr val="434343"/>
                </a:solidFill>
                <a:latin typeface="Inter Medium"/>
                <a:ea typeface="Inter Medium"/>
                <a:cs typeface="Inter Medium"/>
                <a:sym typeface="Inter Medium"/>
              </a:defRPr>
            </a:lvl1pPr>
            <a:lvl2pPr lvl="1" rtl="0">
              <a:lnSpc>
                <a:spcPct val="115000"/>
              </a:lnSpc>
              <a:spcBef>
                <a:spcPts val="1000"/>
              </a:spcBef>
              <a:spcAft>
                <a:spcPts val="0"/>
              </a:spcAft>
              <a:buClr>
                <a:schemeClr val="lt1"/>
              </a:buClr>
              <a:buSzPts val="2800"/>
              <a:buNone/>
              <a:defRPr sz="2800">
                <a:solidFill>
                  <a:schemeClr val="lt1"/>
                </a:solidFill>
              </a:defRPr>
            </a:lvl2pPr>
            <a:lvl3pPr lvl="2" rtl="0">
              <a:lnSpc>
                <a:spcPct val="115000"/>
              </a:lnSpc>
              <a:spcBef>
                <a:spcPts val="1000"/>
              </a:spcBef>
              <a:spcAft>
                <a:spcPts val="0"/>
              </a:spcAft>
              <a:buClr>
                <a:schemeClr val="lt1"/>
              </a:buClr>
              <a:buSzPts val="2800"/>
              <a:buNone/>
              <a:defRPr sz="2800">
                <a:solidFill>
                  <a:schemeClr val="lt1"/>
                </a:solidFill>
              </a:defRPr>
            </a:lvl3pPr>
            <a:lvl4pPr lvl="3" rtl="0">
              <a:lnSpc>
                <a:spcPct val="115000"/>
              </a:lnSpc>
              <a:spcBef>
                <a:spcPts val="1000"/>
              </a:spcBef>
              <a:spcAft>
                <a:spcPts val="0"/>
              </a:spcAft>
              <a:buClr>
                <a:schemeClr val="lt1"/>
              </a:buClr>
              <a:buSzPts val="2800"/>
              <a:buNone/>
              <a:defRPr sz="2800">
                <a:solidFill>
                  <a:schemeClr val="lt1"/>
                </a:solidFill>
              </a:defRPr>
            </a:lvl4pPr>
            <a:lvl5pPr lvl="4" rtl="0">
              <a:lnSpc>
                <a:spcPct val="115000"/>
              </a:lnSpc>
              <a:spcBef>
                <a:spcPts val="1000"/>
              </a:spcBef>
              <a:spcAft>
                <a:spcPts val="0"/>
              </a:spcAft>
              <a:buClr>
                <a:schemeClr val="lt1"/>
              </a:buClr>
              <a:buSzPts val="2800"/>
              <a:buNone/>
              <a:defRPr sz="2800">
                <a:solidFill>
                  <a:schemeClr val="lt1"/>
                </a:solidFill>
              </a:defRPr>
            </a:lvl5pPr>
            <a:lvl6pPr lvl="5" rtl="0">
              <a:lnSpc>
                <a:spcPct val="115000"/>
              </a:lnSpc>
              <a:spcBef>
                <a:spcPts val="1000"/>
              </a:spcBef>
              <a:spcAft>
                <a:spcPts val="0"/>
              </a:spcAft>
              <a:buClr>
                <a:schemeClr val="lt1"/>
              </a:buClr>
              <a:buSzPts val="2800"/>
              <a:buNone/>
              <a:defRPr sz="2800">
                <a:solidFill>
                  <a:schemeClr val="lt1"/>
                </a:solidFill>
              </a:defRPr>
            </a:lvl6pPr>
            <a:lvl7pPr lvl="6" rtl="0">
              <a:lnSpc>
                <a:spcPct val="115000"/>
              </a:lnSpc>
              <a:spcBef>
                <a:spcPts val="1000"/>
              </a:spcBef>
              <a:spcAft>
                <a:spcPts val="0"/>
              </a:spcAft>
              <a:buClr>
                <a:schemeClr val="lt1"/>
              </a:buClr>
              <a:buSzPts val="2800"/>
              <a:buNone/>
              <a:defRPr sz="2800">
                <a:solidFill>
                  <a:schemeClr val="lt1"/>
                </a:solidFill>
              </a:defRPr>
            </a:lvl7pPr>
            <a:lvl8pPr lvl="7" rtl="0">
              <a:lnSpc>
                <a:spcPct val="115000"/>
              </a:lnSpc>
              <a:spcBef>
                <a:spcPts val="1000"/>
              </a:spcBef>
              <a:spcAft>
                <a:spcPts val="0"/>
              </a:spcAft>
              <a:buClr>
                <a:schemeClr val="lt1"/>
              </a:buClr>
              <a:buSzPts val="2800"/>
              <a:buNone/>
              <a:defRPr sz="2800">
                <a:solidFill>
                  <a:schemeClr val="lt1"/>
                </a:solidFill>
              </a:defRPr>
            </a:lvl8pPr>
            <a:lvl9pPr lvl="8" rtl="0">
              <a:lnSpc>
                <a:spcPct val="115000"/>
              </a:lnSpc>
              <a:spcBef>
                <a:spcPts val="1000"/>
              </a:spcBef>
              <a:spcAft>
                <a:spcPts val="1000"/>
              </a:spcAft>
              <a:buClr>
                <a:schemeClr val="lt1"/>
              </a:buClr>
              <a:buSzPts val="2800"/>
              <a:buNone/>
              <a:defRPr sz="2800">
                <a:solidFill>
                  <a:schemeClr val="lt1"/>
                </a:solidFill>
              </a:defRPr>
            </a:lvl9pPr>
          </a:lstStyle>
          <a:p/>
        </p:txBody>
      </p:sp>
      <p:sp>
        <p:nvSpPr>
          <p:cNvPr id="77" name="Google Shape;77;p1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2">
  <p:cSld name="TITLE_2_3_1_2">
    <p:spTree>
      <p:nvGrpSpPr>
        <p:cNvPr id="78" name="Shape 78"/>
        <p:cNvGrpSpPr/>
        <p:nvPr/>
      </p:nvGrpSpPr>
      <p:grpSpPr>
        <a:xfrm>
          <a:off x="0" y="0"/>
          <a:ext cx="0" cy="0"/>
          <a:chOff x="0" y="0"/>
          <a:chExt cx="0" cy="0"/>
        </a:xfrm>
      </p:grpSpPr>
      <p:pic>
        <p:nvPicPr>
          <p:cNvPr id="79" name="Google Shape;79;p12"/>
          <p:cNvPicPr preferRelativeResize="0"/>
          <p:nvPr/>
        </p:nvPicPr>
        <p:blipFill rotWithShape="1">
          <a:blip r:embed="rId2">
            <a:alphaModFix/>
          </a:blip>
          <a:srcRect b="0" l="0" r="0" t="0"/>
          <a:stretch/>
        </p:blipFill>
        <p:spPr>
          <a:xfrm>
            <a:off x="0" y="13"/>
            <a:ext cx="9143997" cy="5143478"/>
          </a:xfrm>
          <a:prstGeom prst="rect">
            <a:avLst/>
          </a:prstGeom>
          <a:noFill/>
          <a:ln>
            <a:noFill/>
          </a:ln>
        </p:spPr>
      </p:pic>
      <p:sp>
        <p:nvSpPr>
          <p:cNvPr id="80" name="Google Shape;80;p12"/>
          <p:cNvSpPr txBox="1"/>
          <p:nvPr>
            <p:ph type="ctrTitle"/>
          </p:nvPr>
        </p:nvSpPr>
        <p:spPr>
          <a:xfrm>
            <a:off x="799475" y="409200"/>
            <a:ext cx="7808100" cy="14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000"/>
              <a:buFont typeface="Inter Black"/>
              <a:buNone/>
              <a:defRPr>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81" name="Google Shape;81;p12"/>
          <p:cNvSpPr txBox="1"/>
          <p:nvPr>
            <p:ph idx="1" type="subTitle"/>
          </p:nvPr>
        </p:nvSpPr>
        <p:spPr>
          <a:xfrm>
            <a:off x="799475" y="956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100"/>
              <a:buFont typeface="Inter Medium"/>
              <a:buNone/>
              <a:defRPr sz="21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82" name="Google Shape;82;p12"/>
          <p:cNvSpPr txBox="1"/>
          <p:nvPr>
            <p:ph idx="2" type="subTitle"/>
          </p:nvPr>
        </p:nvSpPr>
        <p:spPr>
          <a:xfrm>
            <a:off x="799475" y="1759950"/>
            <a:ext cx="78660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000"/>
              <a:buFont typeface="Inter Medium"/>
              <a:buNone/>
              <a:defRPr>
                <a:solidFill>
                  <a:srgbClr val="002676"/>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83" name="Google Shape;83;p1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2 1">
  <p:cSld name="TITLE_2_3_1_2_1">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b="0" l="0" r="0" t="0"/>
          <a:stretch/>
        </p:blipFill>
        <p:spPr>
          <a:xfrm>
            <a:off x="0" y="13"/>
            <a:ext cx="9143997" cy="5143478"/>
          </a:xfrm>
          <a:prstGeom prst="rect">
            <a:avLst/>
          </a:prstGeom>
          <a:noFill/>
          <a:ln>
            <a:noFill/>
          </a:ln>
        </p:spPr>
      </p:pic>
      <p:sp>
        <p:nvSpPr>
          <p:cNvPr id="86" name="Google Shape;86;p13"/>
          <p:cNvSpPr txBox="1"/>
          <p:nvPr>
            <p:ph type="ctrTitle"/>
          </p:nvPr>
        </p:nvSpPr>
        <p:spPr>
          <a:xfrm>
            <a:off x="799475" y="409200"/>
            <a:ext cx="7808100" cy="14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87" name="Google Shape;87;p13"/>
          <p:cNvSpPr txBox="1"/>
          <p:nvPr>
            <p:ph idx="1" type="subTitle"/>
          </p:nvPr>
        </p:nvSpPr>
        <p:spPr>
          <a:xfrm>
            <a:off x="799475" y="956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Inter Medium"/>
              <a:buNone/>
              <a:defRPr sz="2100">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88" name="Google Shape;88;p13"/>
          <p:cNvSpPr txBox="1"/>
          <p:nvPr>
            <p:ph idx="2" type="subTitle"/>
          </p:nvPr>
        </p:nvSpPr>
        <p:spPr>
          <a:xfrm>
            <a:off x="799475" y="1759950"/>
            <a:ext cx="78660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000"/>
              <a:buFont typeface="Inter Medium"/>
              <a:buNone/>
              <a:defRPr>
                <a:solidFill>
                  <a:schemeClr val="lt1"/>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89" name="Google Shape;89;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2 1 1">
  <p:cSld name="TITLE_2_3_1_2_1_1">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2">
            <a:alphaModFix/>
          </a:blip>
          <a:srcRect b="0" l="0" r="0" t="0"/>
          <a:stretch/>
        </p:blipFill>
        <p:spPr>
          <a:xfrm>
            <a:off x="0" y="13"/>
            <a:ext cx="9143997" cy="5143478"/>
          </a:xfrm>
          <a:prstGeom prst="rect">
            <a:avLst/>
          </a:prstGeom>
          <a:noFill/>
          <a:ln>
            <a:noFill/>
          </a:ln>
        </p:spPr>
      </p:pic>
      <p:sp>
        <p:nvSpPr>
          <p:cNvPr id="92" name="Google Shape;92;p14"/>
          <p:cNvSpPr txBox="1"/>
          <p:nvPr>
            <p:ph type="ctrTitle"/>
          </p:nvPr>
        </p:nvSpPr>
        <p:spPr>
          <a:xfrm>
            <a:off x="799475" y="409200"/>
            <a:ext cx="7808100" cy="14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93" name="Google Shape;93;p14"/>
          <p:cNvSpPr txBox="1"/>
          <p:nvPr>
            <p:ph idx="1" type="subTitle"/>
          </p:nvPr>
        </p:nvSpPr>
        <p:spPr>
          <a:xfrm>
            <a:off x="799475" y="956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2100"/>
              <a:buFont typeface="Inter Medium"/>
              <a:buNone/>
              <a:defRPr sz="2100">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94" name="Google Shape;94;p14"/>
          <p:cNvSpPr txBox="1"/>
          <p:nvPr>
            <p:ph idx="2" type="subTitle"/>
          </p:nvPr>
        </p:nvSpPr>
        <p:spPr>
          <a:xfrm>
            <a:off x="799475" y="1759950"/>
            <a:ext cx="78660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000"/>
              <a:buFont typeface="Inter Medium"/>
              <a:buNone/>
              <a:defRPr>
                <a:solidFill>
                  <a:schemeClr val="lt1"/>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95" name="Google Shape;95;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p:cSld name="TITLE_2_3_1_1">
    <p:spTree>
      <p:nvGrpSpPr>
        <p:cNvPr id="96" name="Shape 96"/>
        <p:cNvGrpSpPr/>
        <p:nvPr/>
      </p:nvGrpSpPr>
      <p:grpSpPr>
        <a:xfrm>
          <a:off x="0" y="0"/>
          <a:ext cx="0" cy="0"/>
          <a:chOff x="0" y="0"/>
          <a:chExt cx="0" cy="0"/>
        </a:xfrm>
      </p:grpSpPr>
      <p:pic>
        <p:nvPicPr>
          <p:cNvPr id="97" name="Google Shape;97;p15"/>
          <p:cNvPicPr preferRelativeResize="0"/>
          <p:nvPr/>
        </p:nvPicPr>
        <p:blipFill rotWithShape="1">
          <a:blip r:embed="rId2">
            <a:alphaModFix/>
          </a:blip>
          <a:srcRect b="0" l="0" r="15469" t="0"/>
          <a:stretch/>
        </p:blipFill>
        <p:spPr>
          <a:xfrm>
            <a:off x="0" y="-2000"/>
            <a:ext cx="7729674" cy="5143476"/>
          </a:xfrm>
          <a:prstGeom prst="rect">
            <a:avLst/>
          </a:prstGeom>
          <a:noFill/>
          <a:ln>
            <a:noFill/>
          </a:ln>
        </p:spPr>
      </p:pic>
      <p:sp>
        <p:nvSpPr>
          <p:cNvPr id="98" name="Google Shape;98;p15"/>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000"/>
              <a:buFont typeface="Inter Black"/>
              <a:buNone/>
              <a:defRPr>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99" name="Google Shape;99;p15"/>
          <p:cNvSpPr txBox="1"/>
          <p:nvPr>
            <p:ph idx="1" type="subTitle"/>
          </p:nvPr>
        </p:nvSpPr>
        <p:spPr>
          <a:xfrm>
            <a:off x="723275" y="1413450"/>
            <a:ext cx="7808100" cy="2686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434343"/>
              </a:buClr>
              <a:buSzPts val="2000"/>
              <a:buFont typeface="Inter Medium"/>
              <a:buNone/>
              <a:defRPr>
                <a:solidFill>
                  <a:srgbClr val="434343"/>
                </a:solidFill>
                <a:latin typeface="Inter Medium"/>
                <a:ea typeface="Inter Medium"/>
                <a:cs typeface="Inter Medium"/>
                <a:sym typeface="Inter Medium"/>
              </a:defRPr>
            </a:lvl1pPr>
            <a:lvl2pPr lvl="1" rtl="0">
              <a:lnSpc>
                <a:spcPct val="115000"/>
              </a:lnSpc>
              <a:spcBef>
                <a:spcPts val="1000"/>
              </a:spcBef>
              <a:spcAft>
                <a:spcPts val="0"/>
              </a:spcAft>
              <a:buClr>
                <a:schemeClr val="lt1"/>
              </a:buClr>
              <a:buSzPts val="2800"/>
              <a:buNone/>
              <a:defRPr sz="2800">
                <a:solidFill>
                  <a:schemeClr val="lt1"/>
                </a:solidFill>
              </a:defRPr>
            </a:lvl2pPr>
            <a:lvl3pPr lvl="2" rtl="0">
              <a:lnSpc>
                <a:spcPct val="115000"/>
              </a:lnSpc>
              <a:spcBef>
                <a:spcPts val="1000"/>
              </a:spcBef>
              <a:spcAft>
                <a:spcPts val="0"/>
              </a:spcAft>
              <a:buClr>
                <a:schemeClr val="lt1"/>
              </a:buClr>
              <a:buSzPts val="2800"/>
              <a:buNone/>
              <a:defRPr sz="2800">
                <a:solidFill>
                  <a:schemeClr val="lt1"/>
                </a:solidFill>
              </a:defRPr>
            </a:lvl3pPr>
            <a:lvl4pPr lvl="3" rtl="0">
              <a:lnSpc>
                <a:spcPct val="115000"/>
              </a:lnSpc>
              <a:spcBef>
                <a:spcPts val="1000"/>
              </a:spcBef>
              <a:spcAft>
                <a:spcPts val="0"/>
              </a:spcAft>
              <a:buClr>
                <a:schemeClr val="lt1"/>
              </a:buClr>
              <a:buSzPts val="2800"/>
              <a:buNone/>
              <a:defRPr sz="2800">
                <a:solidFill>
                  <a:schemeClr val="lt1"/>
                </a:solidFill>
              </a:defRPr>
            </a:lvl4pPr>
            <a:lvl5pPr lvl="4" rtl="0">
              <a:lnSpc>
                <a:spcPct val="115000"/>
              </a:lnSpc>
              <a:spcBef>
                <a:spcPts val="1000"/>
              </a:spcBef>
              <a:spcAft>
                <a:spcPts val="0"/>
              </a:spcAft>
              <a:buClr>
                <a:schemeClr val="lt1"/>
              </a:buClr>
              <a:buSzPts val="2800"/>
              <a:buNone/>
              <a:defRPr sz="2800">
                <a:solidFill>
                  <a:schemeClr val="lt1"/>
                </a:solidFill>
              </a:defRPr>
            </a:lvl5pPr>
            <a:lvl6pPr lvl="5" rtl="0">
              <a:lnSpc>
                <a:spcPct val="115000"/>
              </a:lnSpc>
              <a:spcBef>
                <a:spcPts val="1000"/>
              </a:spcBef>
              <a:spcAft>
                <a:spcPts val="0"/>
              </a:spcAft>
              <a:buClr>
                <a:schemeClr val="lt1"/>
              </a:buClr>
              <a:buSzPts val="2800"/>
              <a:buNone/>
              <a:defRPr sz="2800">
                <a:solidFill>
                  <a:schemeClr val="lt1"/>
                </a:solidFill>
              </a:defRPr>
            </a:lvl6pPr>
            <a:lvl7pPr lvl="6" rtl="0">
              <a:lnSpc>
                <a:spcPct val="115000"/>
              </a:lnSpc>
              <a:spcBef>
                <a:spcPts val="1000"/>
              </a:spcBef>
              <a:spcAft>
                <a:spcPts val="0"/>
              </a:spcAft>
              <a:buClr>
                <a:schemeClr val="lt1"/>
              </a:buClr>
              <a:buSzPts val="2800"/>
              <a:buNone/>
              <a:defRPr sz="2800">
                <a:solidFill>
                  <a:schemeClr val="lt1"/>
                </a:solidFill>
              </a:defRPr>
            </a:lvl7pPr>
            <a:lvl8pPr lvl="7" rtl="0">
              <a:lnSpc>
                <a:spcPct val="115000"/>
              </a:lnSpc>
              <a:spcBef>
                <a:spcPts val="1000"/>
              </a:spcBef>
              <a:spcAft>
                <a:spcPts val="0"/>
              </a:spcAft>
              <a:buClr>
                <a:schemeClr val="lt1"/>
              </a:buClr>
              <a:buSzPts val="2800"/>
              <a:buNone/>
              <a:defRPr sz="2800">
                <a:solidFill>
                  <a:schemeClr val="lt1"/>
                </a:solidFill>
              </a:defRPr>
            </a:lvl8pPr>
            <a:lvl9pPr lvl="8" rtl="0">
              <a:lnSpc>
                <a:spcPct val="115000"/>
              </a:lnSpc>
              <a:spcBef>
                <a:spcPts val="1000"/>
              </a:spcBef>
              <a:spcAft>
                <a:spcPts val="1000"/>
              </a:spcAft>
              <a:buClr>
                <a:schemeClr val="lt1"/>
              </a:buClr>
              <a:buSzPts val="2800"/>
              <a:buNone/>
              <a:defRPr sz="2800">
                <a:solidFill>
                  <a:schemeClr val="lt1"/>
                </a:solidFill>
              </a:defRPr>
            </a:lvl9pPr>
          </a:lstStyle>
          <a:p/>
        </p:txBody>
      </p:sp>
      <p:sp>
        <p:nvSpPr>
          <p:cNvPr id="100" name="Google Shape;100;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p:cSld name="TITLE_2_3_1_1_1">
    <p:spTree>
      <p:nvGrpSpPr>
        <p:cNvPr id="10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03" name="Google Shape;103;p16"/>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000"/>
              <a:buFont typeface="Inter Black"/>
              <a:buNone/>
              <a:defRPr>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04" name="Google Shape;104;p16"/>
          <p:cNvSpPr txBox="1"/>
          <p:nvPr>
            <p:ph idx="1" type="subTitle"/>
          </p:nvPr>
        </p:nvSpPr>
        <p:spPr>
          <a:xfrm>
            <a:off x="723275" y="1413450"/>
            <a:ext cx="7808100" cy="268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000"/>
              <a:buFont typeface="Inter Medium"/>
              <a:buNone/>
              <a:defRPr>
                <a:solidFill>
                  <a:srgbClr val="002676"/>
                </a:solidFill>
                <a:latin typeface="Inter Medium"/>
                <a:ea typeface="Inter Medium"/>
                <a:cs typeface="Inter Medium"/>
                <a:sym typeface="Inter Medium"/>
              </a:defRPr>
            </a:lvl1pPr>
            <a:lvl2pPr lvl="1" rtl="0">
              <a:lnSpc>
                <a:spcPct val="100000"/>
              </a:lnSpc>
              <a:spcBef>
                <a:spcPts val="90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05" name="Google Shape;105;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p:cSld name="TITLE_2_3_1_1_1_1">
    <p:spTree>
      <p:nvGrpSpPr>
        <p:cNvPr id="106" name="Shape 106"/>
        <p:cNvGrpSpPr/>
        <p:nvPr/>
      </p:nvGrpSpPr>
      <p:grpSpPr>
        <a:xfrm>
          <a:off x="0" y="0"/>
          <a:ext cx="0" cy="0"/>
          <a:chOff x="0" y="0"/>
          <a:chExt cx="0" cy="0"/>
        </a:xfrm>
      </p:grpSpPr>
      <p:pic>
        <p:nvPicPr>
          <p:cNvPr id="107" name="Google Shape;107;p17"/>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08" name="Google Shape;108;p17"/>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09" name="Google Shape;109;p17"/>
          <p:cNvSpPr txBox="1"/>
          <p:nvPr>
            <p:ph idx="1" type="subTitle"/>
          </p:nvPr>
        </p:nvSpPr>
        <p:spPr>
          <a:xfrm>
            <a:off x="723275" y="1413450"/>
            <a:ext cx="7808100" cy="268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000"/>
              <a:buFont typeface="Inter Medium"/>
              <a:buNone/>
              <a:defRPr>
                <a:solidFill>
                  <a:schemeClr val="lt1"/>
                </a:solidFill>
                <a:latin typeface="Inter Medium"/>
                <a:ea typeface="Inter Medium"/>
                <a:cs typeface="Inter Medium"/>
                <a:sym typeface="Inter Medium"/>
              </a:defRPr>
            </a:lvl1pPr>
            <a:lvl2pPr lvl="1" rtl="0">
              <a:lnSpc>
                <a:spcPct val="100000"/>
              </a:lnSpc>
              <a:spcBef>
                <a:spcPts val="90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10" name="Google Shape;110;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p:cSld name="TITLE_2_3_1_1_1_1_1">
    <p:spTree>
      <p:nvGrpSpPr>
        <p:cNvPr id="111" name="Shape 111"/>
        <p:cNvGrpSpPr/>
        <p:nvPr/>
      </p:nvGrpSpPr>
      <p:grpSpPr>
        <a:xfrm>
          <a:off x="0" y="0"/>
          <a:ext cx="0" cy="0"/>
          <a:chOff x="0" y="0"/>
          <a:chExt cx="0" cy="0"/>
        </a:xfrm>
      </p:grpSpPr>
      <p:pic>
        <p:nvPicPr>
          <p:cNvPr id="112" name="Google Shape;112;p18"/>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13" name="Google Shape;113;p18"/>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14" name="Google Shape;114;p18"/>
          <p:cNvSpPr txBox="1"/>
          <p:nvPr>
            <p:ph idx="1" type="subTitle"/>
          </p:nvPr>
        </p:nvSpPr>
        <p:spPr>
          <a:xfrm>
            <a:off x="723275" y="1413450"/>
            <a:ext cx="7808100" cy="268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000"/>
              <a:buFont typeface="Inter Medium"/>
              <a:buNone/>
              <a:defRPr>
                <a:solidFill>
                  <a:schemeClr val="lt1"/>
                </a:solidFill>
                <a:latin typeface="Inter Medium"/>
                <a:ea typeface="Inter Medium"/>
                <a:cs typeface="Inter Medium"/>
                <a:sym typeface="Inter Medium"/>
              </a:defRPr>
            </a:lvl1pPr>
            <a:lvl2pPr lvl="1" rtl="0">
              <a:lnSpc>
                <a:spcPct val="100000"/>
              </a:lnSpc>
              <a:spcBef>
                <a:spcPts val="90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15" name="Google Shape;115;p1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p:cSld name="TITLE_2_3_1_1_1_1_1_1">
    <p:spTree>
      <p:nvGrpSpPr>
        <p:cNvPr id="116" name="Shape 116"/>
        <p:cNvGrpSpPr/>
        <p:nvPr/>
      </p:nvGrpSpPr>
      <p:grpSpPr>
        <a:xfrm>
          <a:off x="0" y="0"/>
          <a:ext cx="0" cy="0"/>
          <a:chOff x="0" y="0"/>
          <a:chExt cx="0" cy="0"/>
        </a:xfrm>
      </p:grpSpPr>
      <p:pic>
        <p:nvPicPr>
          <p:cNvPr id="117" name="Google Shape;117;p19"/>
          <p:cNvPicPr preferRelativeResize="0"/>
          <p:nvPr/>
        </p:nvPicPr>
        <p:blipFill rotWithShape="1">
          <a:blip r:embed="rId2">
            <a:alphaModFix/>
          </a:blip>
          <a:srcRect b="0" l="0" r="15168" t="0"/>
          <a:stretch/>
        </p:blipFill>
        <p:spPr>
          <a:xfrm>
            <a:off x="0" y="-2000"/>
            <a:ext cx="7757102" cy="5143476"/>
          </a:xfrm>
          <a:prstGeom prst="rect">
            <a:avLst/>
          </a:prstGeom>
          <a:noFill/>
          <a:ln>
            <a:noFill/>
          </a:ln>
        </p:spPr>
      </p:pic>
      <p:sp>
        <p:nvSpPr>
          <p:cNvPr id="118" name="Google Shape;118;p19"/>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000"/>
              <a:buFont typeface="Inter Black"/>
              <a:buNone/>
              <a:defRPr>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19" name="Google Shape;119;p19"/>
          <p:cNvSpPr txBox="1"/>
          <p:nvPr>
            <p:ph idx="1" type="subTitle"/>
          </p:nvPr>
        </p:nvSpPr>
        <p:spPr>
          <a:xfrm>
            <a:off x="695275" y="1108650"/>
            <a:ext cx="7757100" cy="2686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434343"/>
              </a:buClr>
              <a:buSzPts val="2000"/>
              <a:buFont typeface="Inter Medium"/>
              <a:buNone/>
              <a:defRPr>
                <a:solidFill>
                  <a:srgbClr val="434343"/>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1000"/>
              </a:spcBef>
              <a:spcAft>
                <a:spcPts val="0"/>
              </a:spcAft>
              <a:buClr>
                <a:schemeClr val="lt1"/>
              </a:buClr>
              <a:buSzPts val="2800"/>
              <a:buNone/>
              <a:defRPr sz="2800">
                <a:solidFill>
                  <a:schemeClr val="lt1"/>
                </a:solidFill>
              </a:defRPr>
            </a:lvl3pPr>
            <a:lvl4pPr lvl="3" rtl="0">
              <a:lnSpc>
                <a:spcPct val="100000"/>
              </a:lnSpc>
              <a:spcBef>
                <a:spcPts val="1000"/>
              </a:spcBef>
              <a:spcAft>
                <a:spcPts val="0"/>
              </a:spcAft>
              <a:buClr>
                <a:schemeClr val="lt1"/>
              </a:buClr>
              <a:buSzPts val="2800"/>
              <a:buNone/>
              <a:defRPr sz="2800">
                <a:solidFill>
                  <a:schemeClr val="lt1"/>
                </a:solidFill>
              </a:defRPr>
            </a:lvl4pPr>
            <a:lvl5pPr lvl="4" rtl="0">
              <a:lnSpc>
                <a:spcPct val="100000"/>
              </a:lnSpc>
              <a:spcBef>
                <a:spcPts val="1000"/>
              </a:spcBef>
              <a:spcAft>
                <a:spcPts val="0"/>
              </a:spcAft>
              <a:buClr>
                <a:schemeClr val="lt1"/>
              </a:buClr>
              <a:buSzPts val="2800"/>
              <a:buNone/>
              <a:defRPr sz="2800">
                <a:solidFill>
                  <a:schemeClr val="lt1"/>
                </a:solidFill>
              </a:defRPr>
            </a:lvl5pPr>
            <a:lvl6pPr lvl="5" rtl="0">
              <a:lnSpc>
                <a:spcPct val="100000"/>
              </a:lnSpc>
              <a:spcBef>
                <a:spcPts val="1000"/>
              </a:spcBef>
              <a:spcAft>
                <a:spcPts val="0"/>
              </a:spcAft>
              <a:buClr>
                <a:schemeClr val="lt1"/>
              </a:buClr>
              <a:buSzPts val="2800"/>
              <a:buNone/>
              <a:defRPr sz="2800">
                <a:solidFill>
                  <a:schemeClr val="lt1"/>
                </a:solidFill>
              </a:defRPr>
            </a:lvl6pPr>
            <a:lvl7pPr lvl="6" rtl="0">
              <a:lnSpc>
                <a:spcPct val="100000"/>
              </a:lnSpc>
              <a:spcBef>
                <a:spcPts val="1000"/>
              </a:spcBef>
              <a:spcAft>
                <a:spcPts val="0"/>
              </a:spcAft>
              <a:buClr>
                <a:schemeClr val="lt1"/>
              </a:buClr>
              <a:buSzPts val="2800"/>
              <a:buNone/>
              <a:defRPr sz="2800">
                <a:solidFill>
                  <a:schemeClr val="lt1"/>
                </a:solidFill>
              </a:defRPr>
            </a:lvl7pPr>
            <a:lvl8pPr lvl="7" rtl="0">
              <a:lnSpc>
                <a:spcPct val="100000"/>
              </a:lnSpc>
              <a:spcBef>
                <a:spcPts val="1000"/>
              </a:spcBef>
              <a:spcAft>
                <a:spcPts val="0"/>
              </a:spcAft>
              <a:buClr>
                <a:schemeClr val="lt1"/>
              </a:buClr>
              <a:buSzPts val="2800"/>
              <a:buNone/>
              <a:defRPr sz="2800">
                <a:solidFill>
                  <a:schemeClr val="lt1"/>
                </a:solidFill>
              </a:defRPr>
            </a:lvl8pPr>
            <a:lvl9pPr lvl="8" rtl="0">
              <a:lnSpc>
                <a:spcPct val="100000"/>
              </a:lnSpc>
              <a:spcBef>
                <a:spcPts val="1000"/>
              </a:spcBef>
              <a:spcAft>
                <a:spcPts val="1000"/>
              </a:spcAft>
              <a:buClr>
                <a:schemeClr val="lt1"/>
              </a:buClr>
              <a:buSzPts val="2800"/>
              <a:buNone/>
              <a:defRPr sz="2800">
                <a:solidFill>
                  <a:schemeClr val="lt1"/>
                </a:solidFill>
              </a:defRPr>
            </a:lvl9pPr>
          </a:lstStyle>
          <a:p/>
        </p:txBody>
      </p:sp>
      <p:sp>
        <p:nvSpPr>
          <p:cNvPr id="120" name="Google Shape;120;p1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p:cSld name="TITLE_2_3_1_1_1_1_1_1_1">
    <p:spTree>
      <p:nvGrpSpPr>
        <p:cNvPr id="121" name="Shape 121"/>
        <p:cNvGrpSpPr/>
        <p:nvPr/>
      </p:nvGrpSpPr>
      <p:grpSpPr>
        <a:xfrm>
          <a:off x="0" y="0"/>
          <a:ext cx="0" cy="0"/>
          <a:chOff x="0" y="0"/>
          <a:chExt cx="0" cy="0"/>
        </a:xfrm>
      </p:grpSpPr>
      <p:pic>
        <p:nvPicPr>
          <p:cNvPr id="122" name="Google Shape;122;p20"/>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23" name="Google Shape;123;p20"/>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000"/>
              <a:buFont typeface="Inter Black"/>
              <a:buNone/>
              <a:defRPr>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24" name="Google Shape;124;p20"/>
          <p:cNvSpPr txBox="1"/>
          <p:nvPr>
            <p:ph idx="1" type="subTitle"/>
          </p:nvPr>
        </p:nvSpPr>
        <p:spPr>
          <a:xfrm>
            <a:off x="695275" y="1108650"/>
            <a:ext cx="7836000" cy="268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Font typeface="Inter Medium"/>
              <a:buNone/>
              <a:defRPr sz="1600">
                <a:solidFill>
                  <a:schemeClr val="dk1"/>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1000"/>
              </a:spcBef>
              <a:spcAft>
                <a:spcPts val="0"/>
              </a:spcAft>
              <a:buClr>
                <a:schemeClr val="lt1"/>
              </a:buClr>
              <a:buSzPts val="2800"/>
              <a:buNone/>
              <a:defRPr sz="2800">
                <a:solidFill>
                  <a:schemeClr val="lt1"/>
                </a:solidFill>
              </a:defRPr>
            </a:lvl3pPr>
            <a:lvl4pPr lvl="3" rtl="0">
              <a:lnSpc>
                <a:spcPct val="100000"/>
              </a:lnSpc>
              <a:spcBef>
                <a:spcPts val="1000"/>
              </a:spcBef>
              <a:spcAft>
                <a:spcPts val="0"/>
              </a:spcAft>
              <a:buClr>
                <a:schemeClr val="lt1"/>
              </a:buClr>
              <a:buSzPts val="2800"/>
              <a:buNone/>
              <a:defRPr sz="2800">
                <a:solidFill>
                  <a:schemeClr val="lt1"/>
                </a:solidFill>
              </a:defRPr>
            </a:lvl4pPr>
            <a:lvl5pPr lvl="4" rtl="0">
              <a:lnSpc>
                <a:spcPct val="100000"/>
              </a:lnSpc>
              <a:spcBef>
                <a:spcPts val="1000"/>
              </a:spcBef>
              <a:spcAft>
                <a:spcPts val="0"/>
              </a:spcAft>
              <a:buClr>
                <a:schemeClr val="lt1"/>
              </a:buClr>
              <a:buSzPts val="2800"/>
              <a:buNone/>
              <a:defRPr sz="2800">
                <a:solidFill>
                  <a:schemeClr val="lt1"/>
                </a:solidFill>
              </a:defRPr>
            </a:lvl5pPr>
            <a:lvl6pPr lvl="5" rtl="0">
              <a:lnSpc>
                <a:spcPct val="100000"/>
              </a:lnSpc>
              <a:spcBef>
                <a:spcPts val="1000"/>
              </a:spcBef>
              <a:spcAft>
                <a:spcPts val="0"/>
              </a:spcAft>
              <a:buClr>
                <a:schemeClr val="lt1"/>
              </a:buClr>
              <a:buSzPts val="2800"/>
              <a:buNone/>
              <a:defRPr sz="2800">
                <a:solidFill>
                  <a:schemeClr val="lt1"/>
                </a:solidFill>
              </a:defRPr>
            </a:lvl6pPr>
            <a:lvl7pPr lvl="6" rtl="0">
              <a:lnSpc>
                <a:spcPct val="100000"/>
              </a:lnSpc>
              <a:spcBef>
                <a:spcPts val="1000"/>
              </a:spcBef>
              <a:spcAft>
                <a:spcPts val="0"/>
              </a:spcAft>
              <a:buClr>
                <a:schemeClr val="lt1"/>
              </a:buClr>
              <a:buSzPts val="2800"/>
              <a:buNone/>
              <a:defRPr sz="2800">
                <a:solidFill>
                  <a:schemeClr val="lt1"/>
                </a:solidFill>
              </a:defRPr>
            </a:lvl7pPr>
            <a:lvl8pPr lvl="7" rtl="0">
              <a:lnSpc>
                <a:spcPct val="100000"/>
              </a:lnSpc>
              <a:spcBef>
                <a:spcPts val="1000"/>
              </a:spcBef>
              <a:spcAft>
                <a:spcPts val="0"/>
              </a:spcAft>
              <a:buClr>
                <a:schemeClr val="lt1"/>
              </a:buClr>
              <a:buSzPts val="2800"/>
              <a:buNone/>
              <a:defRPr sz="2800">
                <a:solidFill>
                  <a:schemeClr val="lt1"/>
                </a:solidFill>
              </a:defRPr>
            </a:lvl8pPr>
            <a:lvl9pPr lvl="8" rtl="0">
              <a:lnSpc>
                <a:spcPct val="100000"/>
              </a:lnSpc>
              <a:spcBef>
                <a:spcPts val="1000"/>
              </a:spcBef>
              <a:spcAft>
                <a:spcPts val="1000"/>
              </a:spcAft>
              <a:buClr>
                <a:schemeClr val="lt1"/>
              </a:buClr>
              <a:buSzPts val="2800"/>
              <a:buNone/>
              <a:defRPr sz="2800">
                <a:solidFill>
                  <a:schemeClr val="lt1"/>
                </a:solidFill>
              </a:defRPr>
            </a:lvl9pPr>
          </a:lstStyle>
          <a:p/>
        </p:txBody>
      </p:sp>
      <p:sp>
        <p:nvSpPr>
          <p:cNvPr id="125" name="Google Shape;125;p2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slide with subtitle 1">
  <p:cSld name="TITLE_2">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8" name="Google Shape;18;p3"/>
          <p:cNvSpPr txBox="1"/>
          <p:nvPr>
            <p:ph type="ctrTitle"/>
          </p:nvPr>
        </p:nvSpPr>
        <p:spPr>
          <a:xfrm>
            <a:off x="799475" y="409200"/>
            <a:ext cx="7623600" cy="142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9" name="Google Shape;19;p3"/>
          <p:cNvSpPr txBox="1"/>
          <p:nvPr>
            <p:ph idx="1" type="subTitle"/>
          </p:nvPr>
        </p:nvSpPr>
        <p:spPr>
          <a:xfrm>
            <a:off x="799475" y="1794450"/>
            <a:ext cx="7566600" cy="51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000"/>
              <a:buFont typeface="Inter Medium"/>
              <a:buNone/>
              <a:defRPr sz="2000">
                <a:solidFill>
                  <a:srgbClr val="002676"/>
                </a:solidFill>
                <a:latin typeface="Inter Medium"/>
                <a:ea typeface="Inter Medium"/>
                <a:cs typeface="Inter Medium"/>
                <a:sym typeface="Inter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0" name="Google Shape;20;p3"/>
          <p:cNvSpPr txBox="1"/>
          <p:nvPr>
            <p:ph idx="2" type="subTitle"/>
          </p:nvPr>
        </p:nvSpPr>
        <p:spPr>
          <a:xfrm>
            <a:off x="799475" y="2325750"/>
            <a:ext cx="7758900" cy="46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000"/>
              <a:buFont typeface="Inter Medium"/>
              <a:buNone/>
              <a:defRPr sz="2000">
                <a:solidFill>
                  <a:srgbClr val="002676"/>
                </a:solidFill>
                <a:latin typeface="Inter Medium"/>
                <a:ea typeface="Inter Medium"/>
                <a:cs typeface="Inter Medium"/>
                <a:sym typeface="Inter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1" name="Google Shape;21;p3"/>
          <p:cNvSpPr txBox="1"/>
          <p:nvPr>
            <p:ph idx="3" type="subTitle"/>
          </p:nvPr>
        </p:nvSpPr>
        <p:spPr>
          <a:xfrm>
            <a:off x="799475" y="3598525"/>
            <a:ext cx="7787400" cy="91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400"/>
              <a:buFont typeface="Inter Black"/>
              <a:buNone/>
              <a:defRPr sz="2400">
                <a:solidFill>
                  <a:srgbClr val="002676"/>
                </a:solidFill>
                <a:latin typeface="Inter Black"/>
                <a:ea typeface="Inter Black"/>
                <a:cs typeface="Inter Black"/>
                <a:sym typeface="Inter Black"/>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2" name="Google Shape;22;p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p:cSld name="TITLE_2_3_1_1_1_1_1_1_1_1">
    <p:spTree>
      <p:nvGrpSpPr>
        <p:cNvPr id="126" name="Shape 126"/>
        <p:cNvGrpSpPr/>
        <p:nvPr/>
      </p:nvGrpSpPr>
      <p:grpSpPr>
        <a:xfrm>
          <a:off x="0" y="0"/>
          <a:ext cx="0" cy="0"/>
          <a:chOff x="0" y="0"/>
          <a:chExt cx="0" cy="0"/>
        </a:xfrm>
      </p:grpSpPr>
      <p:pic>
        <p:nvPicPr>
          <p:cNvPr id="127" name="Google Shape;127;p21"/>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28" name="Google Shape;128;p21"/>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29" name="Google Shape;129;p21"/>
          <p:cNvSpPr txBox="1"/>
          <p:nvPr>
            <p:ph idx="1" type="subTitle"/>
          </p:nvPr>
        </p:nvSpPr>
        <p:spPr>
          <a:xfrm>
            <a:off x="695275" y="1108650"/>
            <a:ext cx="7836000" cy="268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Font typeface="Inter Medium"/>
              <a:buNone/>
              <a:defRPr sz="1600">
                <a:solidFill>
                  <a:schemeClr val="lt1"/>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1000"/>
              </a:spcBef>
              <a:spcAft>
                <a:spcPts val="0"/>
              </a:spcAft>
              <a:buClr>
                <a:schemeClr val="lt1"/>
              </a:buClr>
              <a:buSzPts val="2800"/>
              <a:buNone/>
              <a:defRPr sz="2800">
                <a:solidFill>
                  <a:schemeClr val="lt1"/>
                </a:solidFill>
              </a:defRPr>
            </a:lvl3pPr>
            <a:lvl4pPr lvl="3" rtl="0">
              <a:lnSpc>
                <a:spcPct val="100000"/>
              </a:lnSpc>
              <a:spcBef>
                <a:spcPts val="1000"/>
              </a:spcBef>
              <a:spcAft>
                <a:spcPts val="0"/>
              </a:spcAft>
              <a:buClr>
                <a:schemeClr val="lt1"/>
              </a:buClr>
              <a:buSzPts val="2800"/>
              <a:buNone/>
              <a:defRPr sz="2800">
                <a:solidFill>
                  <a:schemeClr val="lt1"/>
                </a:solidFill>
              </a:defRPr>
            </a:lvl4pPr>
            <a:lvl5pPr lvl="4" rtl="0">
              <a:lnSpc>
                <a:spcPct val="100000"/>
              </a:lnSpc>
              <a:spcBef>
                <a:spcPts val="1000"/>
              </a:spcBef>
              <a:spcAft>
                <a:spcPts val="0"/>
              </a:spcAft>
              <a:buClr>
                <a:schemeClr val="lt1"/>
              </a:buClr>
              <a:buSzPts val="2800"/>
              <a:buNone/>
              <a:defRPr sz="2800">
                <a:solidFill>
                  <a:schemeClr val="lt1"/>
                </a:solidFill>
              </a:defRPr>
            </a:lvl5pPr>
            <a:lvl6pPr lvl="5" rtl="0">
              <a:lnSpc>
                <a:spcPct val="100000"/>
              </a:lnSpc>
              <a:spcBef>
                <a:spcPts val="1000"/>
              </a:spcBef>
              <a:spcAft>
                <a:spcPts val="0"/>
              </a:spcAft>
              <a:buClr>
                <a:schemeClr val="lt1"/>
              </a:buClr>
              <a:buSzPts val="2800"/>
              <a:buNone/>
              <a:defRPr sz="2800">
                <a:solidFill>
                  <a:schemeClr val="lt1"/>
                </a:solidFill>
              </a:defRPr>
            </a:lvl6pPr>
            <a:lvl7pPr lvl="6" rtl="0">
              <a:lnSpc>
                <a:spcPct val="100000"/>
              </a:lnSpc>
              <a:spcBef>
                <a:spcPts val="1000"/>
              </a:spcBef>
              <a:spcAft>
                <a:spcPts val="0"/>
              </a:spcAft>
              <a:buClr>
                <a:schemeClr val="lt1"/>
              </a:buClr>
              <a:buSzPts val="2800"/>
              <a:buNone/>
              <a:defRPr sz="2800">
                <a:solidFill>
                  <a:schemeClr val="lt1"/>
                </a:solidFill>
              </a:defRPr>
            </a:lvl7pPr>
            <a:lvl8pPr lvl="7" rtl="0">
              <a:lnSpc>
                <a:spcPct val="100000"/>
              </a:lnSpc>
              <a:spcBef>
                <a:spcPts val="1000"/>
              </a:spcBef>
              <a:spcAft>
                <a:spcPts val="0"/>
              </a:spcAft>
              <a:buClr>
                <a:schemeClr val="lt1"/>
              </a:buClr>
              <a:buSzPts val="2800"/>
              <a:buNone/>
              <a:defRPr sz="2800">
                <a:solidFill>
                  <a:schemeClr val="lt1"/>
                </a:solidFill>
              </a:defRPr>
            </a:lvl8pPr>
            <a:lvl9pPr lvl="8" rtl="0">
              <a:lnSpc>
                <a:spcPct val="100000"/>
              </a:lnSpc>
              <a:spcBef>
                <a:spcPts val="1000"/>
              </a:spcBef>
              <a:spcAft>
                <a:spcPts val="1000"/>
              </a:spcAft>
              <a:buClr>
                <a:schemeClr val="lt1"/>
              </a:buClr>
              <a:buSzPts val="2800"/>
              <a:buNone/>
              <a:defRPr sz="2800">
                <a:solidFill>
                  <a:schemeClr val="lt1"/>
                </a:solidFill>
              </a:defRPr>
            </a:lvl9pPr>
          </a:lstStyle>
          <a:p/>
        </p:txBody>
      </p:sp>
      <p:sp>
        <p:nvSpPr>
          <p:cNvPr id="130" name="Google Shape;130;p2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p:cSld name="TITLE_2_3_1_1_1_1_1_1_1_1_1">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33" name="Google Shape;133;p22"/>
          <p:cNvSpPr txBox="1"/>
          <p:nvPr>
            <p:ph type="ctrTitle"/>
          </p:nvPr>
        </p:nvSpPr>
        <p:spPr>
          <a:xfrm>
            <a:off x="799475" y="409200"/>
            <a:ext cx="7808100" cy="83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34" name="Google Shape;134;p22"/>
          <p:cNvSpPr txBox="1"/>
          <p:nvPr>
            <p:ph idx="1" type="subTitle"/>
          </p:nvPr>
        </p:nvSpPr>
        <p:spPr>
          <a:xfrm>
            <a:off x="695275" y="1108650"/>
            <a:ext cx="7836000" cy="268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Font typeface="Inter Medium"/>
              <a:buNone/>
              <a:defRPr sz="1600">
                <a:solidFill>
                  <a:schemeClr val="lt1"/>
                </a:solidFill>
                <a:latin typeface="Inter Medium"/>
                <a:ea typeface="Inter Medium"/>
                <a:cs typeface="Inter Medium"/>
                <a:sym typeface="Inter Medium"/>
              </a:defRPr>
            </a:lvl1pPr>
            <a:lvl2pPr lvl="1" rtl="0">
              <a:lnSpc>
                <a:spcPct val="100000"/>
              </a:lnSpc>
              <a:spcBef>
                <a:spcPts val="1000"/>
              </a:spcBef>
              <a:spcAft>
                <a:spcPts val="0"/>
              </a:spcAft>
              <a:buClr>
                <a:schemeClr val="lt1"/>
              </a:buClr>
              <a:buSzPts val="2800"/>
              <a:buNone/>
              <a:defRPr sz="2800">
                <a:solidFill>
                  <a:schemeClr val="lt1"/>
                </a:solidFill>
              </a:defRPr>
            </a:lvl2pPr>
            <a:lvl3pPr lvl="2" rtl="0">
              <a:lnSpc>
                <a:spcPct val="100000"/>
              </a:lnSpc>
              <a:spcBef>
                <a:spcPts val="1000"/>
              </a:spcBef>
              <a:spcAft>
                <a:spcPts val="0"/>
              </a:spcAft>
              <a:buClr>
                <a:schemeClr val="lt1"/>
              </a:buClr>
              <a:buSzPts val="2800"/>
              <a:buNone/>
              <a:defRPr sz="2800">
                <a:solidFill>
                  <a:schemeClr val="lt1"/>
                </a:solidFill>
              </a:defRPr>
            </a:lvl3pPr>
            <a:lvl4pPr lvl="3" rtl="0">
              <a:lnSpc>
                <a:spcPct val="100000"/>
              </a:lnSpc>
              <a:spcBef>
                <a:spcPts val="1000"/>
              </a:spcBef>
              <a:spcAft>
                <a:spcPts val="0"/>
              </a:spcAft>
              <a:buClr>
                <a:schemeClr val="lt1"/>
              </a:buClr>
              <a:buSzPts val="2800"/>
              <a:buNone/>
              <a:defRPr sz="2800">
                <a:solidFill>
                  <a:schemeClr val="lt1"/>
                </a:solidFill>
              </a:defRPr>
            </a:lvl4pPr>
            <a:lvl5pPr lvl="4" rtl="0">
              <a:lnSpc>
                <a:spcPct val="100000"/>
              </a:lnSpc>
              <a:spcBef>
                <a:spcPts val="1000"/>
              </a:spcBef>
              <a:spcAft>
                <a:spcPts val="0"/>
              </a:spcAft>
              <a:buClr>
                <a:schemeClr val="lt1"/>
              </a:buClr>
              <a:buSzPts val="2800"/>
              <a:buNone/>
              <a:defRPr sz="2800">
                <a:solidFill>
                  <a:schemeClr val="lt1"/>
                </a:solidFill>
              </a:defRPr>
            </a:lvl5pPr>
            <a:lvl6pPr lvl="5" rtl="0">
              <a:lnSpc>
                <a:spcPct val="100000"/>
              </a:lnSpc>
              <a:spcBef>
                <a:spcPts val="1000"/>
              </a:spcBef>
              <a:spcAft>
                <a:spcPts val="0"/>
              </a:spcAft>
              <a:buClr>
                <a:schemeClr val="lt1"/>
              </a:buClr>
              <a:buSzPts val="2800"/>
              <a:buNone/>
              <a:defRPr sz="2800">
                <a:solidFill>
                  <a:schemeClr val="lt1"/>
                </a:solidFill>
              </a:defRPr>
            </a:lvl6pPr>
            <a:lvl7pPr lvl="6" rtl="0">
              <a:lnSpc>
                <a:spcPct val="100000"/>
              </a:lnSpc>
              <a:spcBef>
                <a:spcPts val="1000"/>
              </a:spcBef>
              <a:spcAft>
                <a:spcPts val="0"/>
              </a:spcAft>
              <a:buClr>
                <a:schemeClr val="lt1"/>
              </a:buClr>
              <a:buSzPts val="2800"/>
              <a:buNone/>
              <a:defRPr sz="2800">
                <a:solidFill>
                  <a:schemeClr val="lt1"/>
                </a:solidFill>
              </a:defRPr>
            </a:lvl7pPr>
            <a:lvl8pPr lvl="7" rtl="0">
              <a:lnSpc>
                <a:spcPct val="100000"/>
              </a:lnSpc>
              <a:spcBef>
                <a:spcPts val="1000"/>
              </a:spcBef>
              <a:spcAft>
                <a:spcPts val="0"/>
              </a:spcAft>
              <a:buClr>
                <a:schemeClr val="lt1"/>
              </a:buClr>
              <a:buSzPts val="2800"/>
              <a:buNone/>
              <a:defRPr sz="2800">
                <a:solidFill>
                  <a:schemeClr val="lt1"/>
                </a:solidFill>
              </a:defRPr>
            </a:lvl8pPr>
            <a:lvl9pPr lvl="8" rtl="0">
              <a:lnSpc>
                <a:spcPct val="100000"/>
              </a:lnSpc>
              <a:spcBef>
                <a:spcPts val="1000"/>
              </a:spcBef>
              <a:spcAft>
                <a:spcPts val="1000"/>
              </a:spcAft>
              <a:buClr>
                <a:schemeClr val="lt1"/>
              </a:buClr>
              <a:buSzPts val="2800"/>
              <a:buNone/>
              <a:defRPr sz="2800">
                <a:solidFill>
                  <a:schemeClr val="lt1"/>
                </a:solidFill>
              </a:defRPr>
            </a:lvl9pPr>
          </a:lstStyle>
          <a:p/>
        </p:txBody>
      </p:sp>
      <p:sp>
        <p:nvSpPr>
          <p:cNvPr id="135" name="Google Shape;135;p2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p:cSld name="TITLE_2_3_1_1_1_1_1_1_1_1_1_1">
    <p:spTree>
      <p:nvGrpSpPr>
        <p:cNvPr id="136" name="Shape 136"/>
        <p:cNvGrpSpPr/>
        <p:nvPr/>
      </p:nvGrpSpPr>
      <p:grpSpPr>
        <a:xfrm>
          <a:off x="0" y="0"/>
          <a:ext cx="0" cy="0"/>
          <a:chOff x="0" y="0"/>
          <a:chExt cx="0" cy="0"/>
        </a:xfrm>
      </p:grpSpPr>
      <p:pic>
        <p:nvPicPr>
          <p:cNvPr id="137" name="Google Shape;137;p23"/>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38" name="Google Shape;138;p23"/>
          <p:cNvSpPr txBox="1"/>
          <p:nvPr>
            <p:ph type="ctrTitle"/>
          </p:nvPr>
        </p:nvSpPr>
        <p:spPr>
          <a:xfrm>
            <a:off x="799475" y="409200"/>
            <a:ext cx="7808100" cy="368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Font typeface="Inter Black"/>
              <a:buNone/>
              <a:defRPr>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39" name="Google Shape;139;p2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p:cSld name="TITLE_2_3_1_1_1_1_1_1_1_1_1_1_1">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42" name="Google Shape;142;p24"/>
          <p:cNvSpPr txBox="1"/>
          <p:nvPr>
            <p:ph type="ctrTitle"/>
          </p:nvPr>
        </p:nvSpPr>
        <p:spPr>
          <a:xfrm>
            <a:off x="799475" y="409200"/>
            <a:ext cx="7808100" cy="368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Font typeface="Inter Black"/>
              <a:buNone/>
              <a:defRPr>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43" name="Google Shape;143;p2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1">
  <p:cSld name="TITLE_2_3_1_1_1_1_1_1_1_1_1_1_1_1">
    <p:spTree>
      <p:nvGrpSpPr>
        <p:cNvPr id="144" name="Shape 144"/>
        <p:cNvGrpSpPr/>
        <p:nvPr/>
      </p:nvGrpSpPr>
      <p:grpSpPr>
        <a:xfrm>
          <a:off x="0" y="0"/>
          <a:ext cx="0" cy="0"/>
          <a:chOff x="0" y="0"/>
          <a:chExt cx="0" cy="0"/>
        </a:xfrm>
      </p:grpSpPr>
      <p:pic>
        <p:nvPicPr>
          <p:cNvPr id="145" name="Google Shape;145;p25"/>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46" name="Google Shape;146;p25"/>
          <p:cNvSpPr txBox="1"/>
          <p:nvPr>
            <p:ph type="ctrTitle"/>
          </p:nvPr>
        </p:nvSpPr>
        <p:spPr>
          <a:xfrm>
            <a:off x="799475" y="409200"/>
            <a:ext cx="7808100" cy="368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47" name="Google Shape;147;p2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1 1">
  <p:cSld name="TITLE_2_3_1_1_1_1_1_1_1_1_1_1_1_1_1">
    <p:spTree>
      <p:nvGrpSpPr>
        <p:cNvPr id="148" name="Shape 148"/>
        <p:cNvGrpSpPr/>
        <p:nvPr/>
      </p:nvGrpSpPr>
      <p:grpSpPr>
        <a:xfrm>
          <a:off x="0" y="0"/>
          <a:ext cx="0" cy="0"/>
          <a:chOff x="0" y="0"/>
          <a:chExt cx="0" cy="0"/>
        </a:xfrm>
      </p:grpSpPr>
      <p:pic>
        <p:nvPicPr>
          <p:cNvPr id="149" name="Google Shape;149;p26"/>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50" name="Google Shape;150;p26"/>
          <p:cNvSpPr txBox="1"/>
          <p:nvPr>
            <p:ph type="ctrTitle"/>
          </p:nvPr>
        </p:nvSpPr>
        <p:spPr>
          <a:xfrm>
            <a:off x="799475" y="409200"/>
            <a:ext cx="7808100" cy="368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51" name="Google Shape;151;p2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1 1 1">
  <p:cSld name="TITLE_2_3_1_1_1_1_1_1_1_1_1_1_1_1_1_1">
    <p:spTree>
      <p:nvGrpSpPr>
        <p:cNvPr id="152" name="Shape 152"/>
        <p:cNvGrpSpPr/>
        <p:nvPr/>
      </p:nvGrpSpPr>
      <p:grpSpPr>
        <a:xfrm>
          <a:off x="0" y="0"/>
          <a:ext cx="0" cy="0"/>
          <a:chOff x="0" y="0"/>
          <a:chExt cx="0" cy="0"/>
        </a:xfrm>
      </p:grpSpPr>
      <p:pic>
        <p:nvPicPr>
          <p:cNvPr id="153" name="Google Shape;153;p27"/>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54" name="Google Shape;154;p27"/>
          <p:cNvSpPr txBox="1"/>
          <p:nvPr>
            <p:ph type="ctrTitle"/>
          </p:nvPr>
        </p:nvSpPr>
        <p:spPr>
          <a:xfrm>
            <a:off x="799475" y="409200"/>
            <a:ext cx="7808100" cy="6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Font typeface="Inter Black"/>
              <a:buNone/>
              <a:defRPr>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55" name="Google Shape;155;p27"/>
          <p:cNvSpPr txBox="1"/>
          <p:nvPr>
            <p:ph idx="1" type="subTitle"/>
          </p:nvPr>
        </p:nvSpPr>
        <p:spPr>
          <a:xfrm>
            <a:off x="799475" y="1337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100"/>
              <a:buFont typeface="Inter Medium"/>
              <a:buNone/>
              <a:defRPr sz="21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56" name="Google Shape;156;p27"/>
          <p:cNvSpPr txBox="1"/>
          <p:nvPr/>
        </p:nvSpPr>
        <p:spPr>
          <a:xfrm>
            <a:off x="934450" y="2808300"/>
            <a:ext cx="2033400" cy="1318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157" name="Google Shape;157;p27"/>
          <p:cNvSpPr txBox="1"/>
          <p:nvPr/>
        </p:nvSpPr>
        <p:spPr>
          <a:xfrm>
            <a:off x="3411800" y="2808300"/>
            <a:ext cx="2033400" cy="1318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158" name="Google Shape;158;p27"/>
          <p:cNvSpPr txBox="1"/>
          <p:nvPr/>
        </p:nvSpPr>
        <p:spPr>
          <a:xfrm>
            <a:off x="5889150" y="2808300"/>
            <a:ext cx="2003400" cy="1318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159" name="Google Shape;159;p27"/>
          <p:cNvSpPr txBox="1"/>
          <p:nvPr/>
        </p:nvSpPr>
        <p:spPr>
          <a:xfrm>
            <a:off x="934450" y="2808300"/>
            <a:ext cx="2033400" cy="13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Inter Medium"/>
              <a:ea typeface="Inter Medium"/>
              <a:cs typeface="Inter Medium"/>
              <a:sym typeface="Inter Medium"/>
            </a:endParaRPr>
          </a:p>
        </p:txBody>
      </p:sp>
      <p:sp>
        <p:nvSpPr>
          <p:cNvPr id="160" name="Google Shape;160;p27"/>
          <p:cNvSpPr txBox="1"/>
          <p:nvPr>
            <p:ph idx="2" type="subTitle"/>
          </p:nvPr>
        </p:nvSpPr>
        <p:spPr>
          <a:xfrm>
            <a:off x="934450" y="2808300"/>
            <a:ext cx="2033400" cy="142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000"/>
              <a:buFont typeface="Inter SemiBold"/>
              <a:buNone/>
              <a:defRPr>
                <a:solidFill>
                  <a:schemeClr val="lt1"/>
                </a:solidFill>
                <a:latin typeface="Inter SemiBold"/>
                <a:ea typeface="Inter SemiBold"/>
                <a:cs typeface="Inter SemiBold"/>
                <a:sym typeface="Inter SemiBold"/>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61" name="Google Shape;161;p27"/>
          <p:cNvSpPr txBox="1"/>
          <p:nvPr>
            <p:ph idx="3" type="subTitle"/>
          </p:nvPr>
        </p:nvSpPr>
        <p:spPr>
          <a:xfrm>
            <a:off x="3406550" y="2808300"/>
            <a:ext cx="2043900" cy="1398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000"/>
              <a:buFont typeface="Inter SemiBold"/>
              <a:buNone/>
              <a:defRPr>
                <a:solidFill>
                  <a:schemeClr val="lt1"/>
                </a:solidFill>
                <a:latin typeface="Inter SemiBold"/>
                <a:ea typeface="Inter SemiBold"/>
                <a:cs typeface="Inter SemiBold"/>
                <a:sym typeface="Inter SemiBold"/>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62" name="Google Shape;162;p27"/>
          <p:cNvSpPr txBox="1"/>
          <p:nvPr>
            <p:ph idx="4" type="subTitle"/>
          </p:nvPr>
        </p:nvSpPr>
        <p:spPr>
          <a:xfrm>
            <a:off x="5889150" y="2808400"/>
            <a:ext cx="2003400" cy="142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000"/>
              <a:buFont typeface="Inter SemiBold"/>
              <a:buNone/>
              <a:defRPr>
                <a:solidFill>
                  <a:schemeClr val="lt1"/>
                </a:solidFill>
                <a:latin typeface="Inter SemiBold"/>
                <a:ea typeface="Inter SemiBold"/>
                <a:cs typeface="Inter SemiBold"/>
                <a:sym typeface="Inter SemiBold"/>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63" name="Google Shape;163;p2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1 1 1 1">
  <p:cSld name="TITLE_2_3_1_1_1_1_1_1_1_1_1_1_1_1_1_1_1">
    <p:spTree>
      <p:nvGrpSpPr>
        <p:cNvPr id="164" name="Shape 164"/>
        <p:cNvGrpSpPr/>
        <p:nvPr/>
      </p:nvGrpSpPr>
      <p:grpSpPr>
        <a:xfrm>
          <a:off x="0" y="0"/>
          <a:ext cx="0" cy="0"/>
          <a:chOff x="0" y="0"/>
          <a:chExt cx="0" cy="0"/>
        </a:xfrm>
      </p:grpSpPr>
      <p:pic>
        <p:nvPicPr>
          <p:cNvPr id="165" name="Google Shape;165;p28"/>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66" name="Google Shape;166;p28"/>
          <p:cNvSpPr txBox="1"/>
          <p:nvPr>
            <p:ph type="ctrTitle"/>
          </p:nvPr>
        </p:nvSpPr>
        <p:spPr>
          <a:xfrm>
            <a:off x="799475" y="409200"/>
            <a:ext cx="7808100" cy="6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Font typeface="Inter Black"/>
              <a:buNone/>
              <a:defRPr>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67" name="Google Shape;167;p28"/>
          <p:cNvSpPr txBox="1"/>
          <p:nvPr>
            <p:ph idx="1" type="subTitle"/>
          </p:nvPr>
        </p:nvSpPr>
        <p:spPr>
          <a:xfrm>
            <a:off x="799475" y="1337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2676"/>
              </a:buClr>
              <a:buSzPts val="2100"/>
              <a:buFont typeface="Inter Medium"/>
              <a:buNone/>
              <a:defRPr sz="21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68" name="Google Shape;168;p28"/>
          <p:cNvSpPr txBox="1"/>
          <p:nvPr/>
        </p:nvSpPr>
        <p:spPr>
          <a:xfrm>
            <a:off x="934450" y="2808300"/>
            <a:ext cx="2033400" cy="1318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nter Medium"/>
                <a:ea typeface="Inter Medium"/>
                <a:cs typeface="Inter Medium"/>
                <a:sym typeface="Inter Medium"/>
              </a:rPr>
              <a:t>Schedule a consultation</a:t>
            </a:r>
            <a:endParaRPr sz="1800">
              <a:solidFill>
                <a:schemeClr val="lt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lt1"/>
                </a:solidFill>
                <a:latin typeface="Inter Medium"/>
                <a:ea typeface="Inter Medium"/>
                <a:cs typeface="Inter Medium"/>
                <a:sym typeface="Inter Medium"/>
              </a:rPr>
              <a:t>[Add Calendly Link]</a:t>
            </a:r>
            <a:endParaRPr sz="1800">
              <a:solidFill>
                <a:schemeClr val="lt1"/>
              </a:solidFill>
              <a:latin typeface="Inter Medium"/>
              <a:ea typeface="Inter Medium"/>
              <a:cs typeface="Inter Medium"/>
              <a:sym typeface="Inter Medium"/>
            </a:endParaRPr>
          </a:p>
        </p:txBody>
      </p:sp>
      <p:sp>
        <p:nvSpPr>
          <p:cNvPr id="169" name="Google Shape;169;p28"/>
          <p:cNvSpPr txBox="1"/>
          <p:nvPr/>
        </p:nvSpPr>
        <p:spPr>
          <a:xfrm>
            <a:off x="3411800" y="2808300"/>
            <a:ext cx="2033400" cy="1318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nter Medium"/>
                <a:ea typeface="Inter Medium"/>
                <a:cs typeface="Inter Medium"/>
                <a:sym typeface="Inter Medium"/>
              </a:rPr>
              <a:t>Check our future events</a:t>
            </a:r>
            <a:endParaRPr sz="1800">
              <a:solidFill>
                <a:schemeClr val="lt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lt1"/>
                </a:solidFill>
                <a:latin typeface="Inter Medium"/>
                <a:ea typeface="Inter Medium"/>
                <a:cs typeface="Inter Medium"/>
                <a:sym typeface="Inter Medium"/>
              </a:rPr>
              <a:t>[Add Link]</a:t>
            </a:r>
            <a:endParaRPr sz="1800">
              <a:solidFill>
                <a:schemeClr val="lt1"/>
              </a:solidFill>
              <a:latin typeface="Inter Medium"/>
              <a:ea typeface="Inter Medium"/>
              <a:cs typeface="Inter Medium"/>
              <a:sym typeface="Inter Medium"/>
            </a:endParaRPr>
          </a:p>
        </p:txBody>
      </p:sp>
      <p:sp>
        <p:nvSpPr>
          <p:cNvPr id="170" name="Google Shape;170;p28"/>
          <p:cNvSpPr txBox="1"/>
          <p:nvPr/>
        </p:nvSpPr>
        <p:spPr>
          <a:xfrm>
            <a:off x="5889150" y="2808300"/>
            <a:ext cx="2003400" cy="1318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nter Medium"/>
                <a:ea typeface="Inter Medium"/>
                <a:cs typeface="Inter Medium"/>
                <a:sym typeface="Inter Medium"/>
              </a:rPr>
              <a:t>Engage with our asynchronous content</a:t>
            </a:r>
            <a:endParaRPr sz="1800">
              <a:solidFill>
                <a:schemeClr val="lt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lt1"/>
                </a:solidFill>
                <a:latin typeface="Inter Medium"/>
                <a:ea typeface="Inter Medium"/>
                <a:cs typeface="Inter Medium"/>
                <a:sym typeface="Inter Medium"/>
              </a:rPr>
              <a:t>[Add Link]</a:t>
            </a:r>
            <a:endParaRPr sz="1800">
              <a:solidFill>
                <a:schemeClr val="lt1"/>
              </a:solidFill>
              <a:latin typeface="Inter Medium"/>
              <a:ea typeface="Inter Medium"/>
              <a:cs typeface="Inter Medium"/>
              <a:sym typeface="Inter Medium"/>
            </a:endParaRPr>
          </a:p>
        </p:txBody>
      </p:sp>
      <p:sp>
        <p:nvSpPr>
          <p:cNvPr id="171" name="Google Shape;171;p2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1 1 1 1 1">
  <p:cSld name="TITLE_2_3_1_1_1_1_1_1_1_1_1_1_1_1_1_1_1_1">
    <p:spTree>
      <p:nvGrpSpPr>
        <p:cNvPr id="172" name="Shape 172"/>
        <p:cNvGrpSpPr/>
        <p:nvPr/>
      </p:nvGrpSpPr>
      <p:grpSpPr>
        <a:xfrm>
          <a:off x="0" y="0"/>
          <a:ext cx="0" cy="0"/>
          <a:chOff x="0" y="0"/>
          <a:chExt cx="0" cy="0"/>
        </a:xfrm>
      </p:grpSpPr>
      <p:pic>
        <p:nvPicPr>
          <p:cNvPr id="173" name="Google Shape;173;p29"/>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74" name="Google Shape;174;p29"/>
          <p:cNvSpPr txBox="1"/>
          <p:nvPr>
            <p:ph type="ctrTitle"/>
          </p:nvPr>
        </p:nvSpPr>
        <p:spPr>
          <a:xfrm>
            <a:off x="799475" y="409200"/>
            <a:ext cx="7808100" cy="6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75" name="Google Shape;175;p29"/>
          <p:cNvSpPr txBox="1"/>
          <p:nvPr>
            <p:ph idx="1" type="subTitle"/>
          </p:nvPr>
        </p:nvSpPr>
        <p:spPr>
          <a:xfrm>
            <a:off x="799475" y="1337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Inter Medium"/>
              <a:buNone/>
              <a:defRPr sz="2100">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76" name="Google Shape;176;p29"/>
          <p:cNvSpPr txBox="1"/>
          <p:nvPr/>
        </p:nvSpPr>
        <p:spPr>
          <a:xfrm>
            <a:off x="934450" y="2808300"/>
            <a:ext cx="2033400" cy="131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Schedule a consultation</a:t>
            </a:r>
            <a:endParaRPr sz="1800">
              <a:solidFill>
                <a:schemeClr val="dk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[Add Calendly Link]</a:t>
            </a:r>
            <a:endParaRPr sz="1800">
              <a:solidFill>
                <a:schemeClr val="dk1"/>
              </a:solidFill>
              <a:latin typeface="Inter Medium"/>
              <a:ea typeface="Inter Medium"/>
              <a:cs typeface="Inter Medium"/>
              <a:sym typeface="Inter Medium"/>
            </a:endParaRPr>
          </a:p>
        </p:txBody>
      </p:sp>
      <p:sp>
        <p:nvSpPr>
          <p:cNvPr id="177" name="Google Shape;177;p29"/>
          <p:cNvSpPr txBox="1"/>
          <p:nvPr/>
        </p:nvSpPr>
        <p:spPr>
          <a:xfrm>
            <a:off x="3411800" y="2808300"/>
            <a:ext cx="2033400" cy="131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2676"/>
                </a:solidFill>
                <a:latin typeface="Inter Medium"/>
                <a:ea typeface="Inter Medium"/>
                <a:cs typeface="Inter Medium"/>
                <a:sym typeface="Inter Medium"/>
              </a:rPr>
              <a:t>Check our future events</a:t>
            </a:r>
            <a:endParaRPr sz="1800">
              <a:solidFill>
                <a:srgbClr val="002676"/>
              </a:solidFill>
              <a:latin typeface="Inter Medium"/>
              <a:ea typeface="Inter Medium"/>
              <a:cs typeface="Inter Medium"/>
              <a:sym typeface="Inter Medium"/>
            </a:endParaRPr>
          </a:p>
          <a:p>
            <a:pPr indent="0" lvl="0" marL="0" rtl="0" algn="l">
              <a:spcBef>
                <a:spcPts val="0"/>
              </a:spcBef>
              <a:spcAft>
                <a:spcPts val="0"/>
              </a:spcAft>
              <a:buNone/>
            </a:pPr>
            <a:r>
              <a:rPr lang="en" sz="1800">
                <a:solidFill>
                  <a:srgbClr val="002676"/>
                </a:solidFill>
                <a:latin typeface="Inter Medium"/>
                <a:ea typeface="Inter Medium"/>
                <a:cs typeface="Inter Medium"/>
                <a:sym typeface="Inter Medium"/>
              </a:rPr>
              <a:t>[Add Link]</a:t>
            </a:r>
            <a:endParaRPr sz="1800">
              <a:solidFill>
                <a:srgbClr val="002676"/>
              </a:solidFill>
              <a:latin typeface="Inter Medium"/>
              <a:ea typeface="Inter Medium"/>
              <a:cs typeface="Inter Medium"/>
              <a:sym typeface="Inter Medium"/>
            </a:endParaRPr>
          </a:p>
        </p:txBody>
      </p:sp>
      <p:sp>
        <p:nvSpPr>
          <p:cNvPr id="178" name="Google Shape;178;p29"/>
          <p:cNvSpPr txBox="1"/>
          <p:nvPr/>
        </p:nvSpPr>
        <p:spPr>
          <a:xfrm>
            <a:off x="5889150" y="2808300"/>
            <a:ext cx="2003400" cy="131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Engage with our asynchronous content</a:t>
            </a:r>
            <a:endParaRPr sz="1800">
              <a:solidFill>
                <a:schemeClr val="dk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[Add Link]</a:t>
            </a:r>
            <a:endParaRPr sz="1800">
              <a:solidFill>
                <a:schemeClr val="dk1"/>
              </a:solidFill>
              <a:latin typeface="Inter Medium"/>
              <a:ea typeface="Inter Medium"/>
              <a:cs typeface="Inter Medium"/>
              <a:sym typeface="Inter Medium"/>
            </a:endParaRPr>
          </a:p>
        </p:txBody>
      </p:sp>
      <p:sp>
        <p:nvSpPr>
          <p:cNvPr id="179" name="Google Shape;179;p2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1 1 1 1 1 1 1 1 1 1 1 1 1 1 1 1 1">
  <p:cSld name="TITLE_2_3_1_1_1_1_1_1_1_1_1_1_1_1_1_1_1_1_1">
    <p:spTree>
      <p:nvGrpSpPr>
        <p:cNvPr id="180" name="Shape 180"/>
        <p:cNvGrpSpPr/>
        <p:nvPr/>
      </p:nvGrpSpPr>
      <p:grpSpPr>
        <a:xfrm>
          <a:off x="0" y="0"/>
          <a:ext cx="0" cy="0"/>
          <a:chOff x="0" y="0"/>
          <a:chExt cx="0" cy="0"/>
        </a:xfrm>
      </p:grpSpPr>
      <p:pic>
        <p:nvPicPr>
          <p:cNvPr id="181" name="Google Shape;181;p30"/>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182" name="Google Shape;182;p30"/>
          <p:cNvSpPr txBox="1"/>
          <p:nvPr>
            <p:ph type="ctrTitle"/>
          </p:nvPr>
        </p:nvSpPr>
        <p:spPr>
          <a:xfrm>
            <a:off x="799475" y="409200"/>
            <a:ext cx="7808100" cy="6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000"/>
              <a:buFont typeface="Inter Black"/>
              <a:buNone/>
              <a:defRPr>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83" name="Google Shape;183;p30"/>
          <p:cNvSpPr txBox="1"/>
          <p:nvPr>
            <p:ph idx="1" type="subTitle"/>
          </p:nvPr>
        </p:nvSpPr>
        <p:spPr>
          <a:xfrm>
            <a:off x="799475" y="1337250"/>
            <a:ext cx="7808100" cy="48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2100"/>
              <a:buFont typeface="Inter Medium"/>
              <a:buNone/>
              <a:defRPr sz="2100">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84" name="Google Shape;184;p30"/>
          <p:cNvSpPr txBox="1"/>
          <p:nvPr/>
        </p:nvSpPr>
        <p:spPr>
          <a:xfrm>
            <a:off x="934450" y="2808300"/>
            <a:ext cx="2033400" cy="131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Schedule a consultation</a:t>
            </a:r>
            <a:endParaRPr sz="1800">
              <a:solidFill>
                <a:schemeClr val="dk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[Add Calendly Link]</a:t>
            </a:r>
            <a:endParaRPr sz="1800">
              <a:solidFill>
                <a:schemeClr val="dk1"/>
              </a:solidFill>
              <a:latin typeface="Inter Medium"/>
              <a:ea typeface="Inter Medium"/>
              <a:cs typeface="Inter Medium"/>
              <a:sym typeface="Inter Medium"/>
            </a:endParaRPr>
          </a:p>
        </p:txBody>
      </p:sp>
      <p:sp>
        <p:nvSpPr>
          <p:cNvPr id="185" name="Google Shape;185;p30"/>
          <p:cNvSpPr txBox="1"/>
          <p:nvPr/>
        </p:nvSpPr>
        <p:spPr>
          <a:xfrm>
            <a:off x="3411800" y="2808300"/>
            <a:ext cx="2033400" cy="131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2676"/>
                </a:solidFill>
                <a:latin typeface="Inter Medium"/>
                <a:ea typeface="Inter Medium"/>
                <a:cs typeface="Inter Medium"/>
                <a:sym typeface="Inter Medium"/>
              </a:rPr>
              <a:t>Check our future events</a:t>
            </a:r>
            <a:endParaRPr sz="1800">
              <a:solidFill>
                <a:srgbClr val="002676"/>
              </a:solidFill>
              <a:latin typeface="Inter Medium"/>
              <a:ea typeface="Inter Medium"/>
              <a:cs typeface="Inter Medium"/>
              <a:sym typeface="Inter Medium"/>
            </a:endParaRPr>
          </a:p>
          <a:p>
            <a:pPr indent="0" lvl="0" marL="0" rtl="0" algn="l">
              <a:spcBef>
                <a:spcPts val="0"/>
              </a:spcBef>
              <a:spcAft>
                <a:spcPts val="0"/>
              </a:spcAft>
              <a:buNone/>
            </a:pPr>
            <a:r>
              <a:rPr lang="en" sz="1800">
                <a:solidFill>
                  <a:srgbClr val="002676"/>
                </a:solidFill>
                <a:latin typeface="Inter Medium"/>
                <a:ea typeface="Inter Medium"/>
                <a:cs typeface="Inter Medium"/>
                <a:sym typeface="Inter Medium"/>
              </a:rPr>
              <a:t>[Add Link]</a:t>
            </a:r>
            <a:endParaRPr sz="1800">
              <a:solidFill>
                <a:srgbClr val="002676"/>
              </a:solidFill>
              <a:latin typeface="Inter Medium"/>
              <a:ea typeface="Inter Medium"/>
              <a:cs typeface="Inter Medium"/>
              <a:sym typeface="Inter Medium"/>
            </a:endParaRPr>
          </a:p>
        </p:txBody>
      </p:sp>
      <p:sp>
        <p:nvSpPr>
          <p:cNvPr id="186" name="Google Shape;186;p30"/>
          <p:cNvSpPr txBox="1"/>
          <p:nvPr/>
        </p:nvSpPr>
        <p:spPr>
          <a:xfrm>
            <a:off x="5889150" y="2808300"/>
            <a:ext cx="2003400" cy="131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Engage with our asynchronous content</a:t>
            </a:r>
            <a:endParaRPr sz="1800">
              <a:solidFill>
                <a:schemeClr val="dk1"/>
              </a:solidFill>
              <a:latin typeface="Inter Medium"/>
              <a:ea typeface="Inter Medium"/>
              <a:cs typeface="Inter Medium"/>
              <a:sym typeface="Inter Medium"/>
            </a:endParaRPr>
          </a:p>
          <a:p>
            <a:pPr indent="0" lvl="0" marL="0" rtl="0" algn="l">
              <a:spcBef>
                <a:spcPts val="0"/>
              </a:spcBef>
              <a:spcAft>
                <a:spcPts val="0"/>
              </a:spcAft>
              <a:buNone/>
            </a:pPr>
            <a:r>
              <a:rPr lang="en" sz="1800">
                <a:solidFill>
                  <a:schemeClr val="dk1"/>
                </a:solidFill>
                <a:latin typeface="Inter Medium"/>
                <a:ea typeface="Inter Medium"/>
                <a:cs typeface="Inter Medium"/>
                <a:sym typeface="Inter Medium"/>
              </a:rPr>
              <a:t>[Add Link]</a:t>
            </a:r>
            <a:endParaRPr sz="1800">
              <a:solidFill>
                <a:schemeClr val="dk1"/>
              </a:solidFill>
              <a:latin typeface="Inter Medium"/>
              <a:ea typeface="Inter Medium"/>
              <a:cs typeface="Inter Medium"/>
              <a:sym typeface="Inter Medium"/>
            </a:endParaRPr>
          </a:p>
        </p:txBody>
      </p:sp>
      <p:sp>
        <p:nvSpPr>
          <p:cNvPr id="187" name="Google Shape;187;p3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slide with subtitle 1 1">
  <p:cSld name="TITLE_2_4">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25" name="Google Shape;25;p4"/>
          <p:cNvSpPr txBox="1"/>
          <p:nvPr>
            <p:ph type="ctrTitle"/>
          </p:nvPr>
        </p:nvSpPr>
        <p:spPr>
          <a:xfrm>
            <a:off x="799475" y="409200"/>
            <a:ext cx="7623600" cy="142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6" name="Google Shape;26;p4"/>
          <p:cNvSpPr txBox="1"/>
          <p:nvPr>
            <p:ph idx="1" type="subTitle"/>
          </p:nvPr>
        </p:nvSpPr>
        <p:spPr>
          <a:xfrm>
            <a:off x="799475" y="1794450"/>
            <a:ext cx="7566600" cy="51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2000"/>
              <a:buFont typeface="Inter Medium"/>
              <a:buNone/>
              <a:defRPr sz="2000">
                <a:solidFill>
                  <a:schemeClr val="accent3"/>
                </a:solidFill>
                <a:latin typeface="Inter Medium"/>
                <a:ea typeface="Inter Medium"/>
                <a:cs typeface="Inter Medium"/>
                <a:sym typeface="Inter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7" name="Google Shape;27;p4"/>
          <p:cNvSpPr txBox="1"/>
          <p:nvPr>
            <p:ph idx="2" type="subTitle"/>
          </p:nvPr>
        </p:nvSpPr>
        <p:spPr>
          <a:xfrm>
            <a:off x="799475" y="2325750"/>
            <a:ext cx="7758900" cy="46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000"/>
              <a:buFont typeface="Inter Medium"/>
              <a:buNone/>
              <a:defRPr sz="2000">
                <a:solidFill>
                  <a:schemeClr val="lt1"/>
                </a:solidFill>
                <a:latin typeface="Inter Medium"/>
                <a:ea typeface="Inter Medium"/>
                <a:cs typeface="Inter Medium"/>
                <a:sym typeface="Inter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8" name="Google Shape;28;p4"/>
          <p:cNvSpPr txBox="1"/>
          <p:nvPr>
            <p:ph idx="3" type="subTitle"/>
          </p:nvPr>
        </p:nvSpPr>
        <p:spPr>
          <a:xfrm>
            <a:off x="799475" y="3598525"/>
            <a:ext cx="7787400" cy="91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Font typeface="Inter Black"/>
              <a:buNone/>
              <a:defRPr sz="2400">
                <a:solidFill>
                  <a:schemeClr val="lt1"/>
                </a:solidFill>
                <a:latin typeface="Inter Black"/>
                <a:ea typeface="Inter Black"/>
                <a:cs typeface="Inter Black"/>
                <a:sym typeface="Inter Black"/>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9" name="Google Shape;29;p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header">
  <p:cSld name="TITLE_1">
    <p:spTree>
      <p:nvGrpSpPr>
        <p:cNvPr id="188" name="Shape 188"/>
        <p:cNvGrpSpPr/>
        <p:nvPr/>
      </p:nvGrpSpPr>
      <p:grpSpPr>
        <a:xfrm>
          <a:off x="0" y="0"/>
          <a:ext cx="0" cy="0"/>
          <a:chOff x="0" y="0"/>
          <a:chExt cx="0" cy="0"/>
        </a:xfrm>
      </p:grpSpPr>
      <p:pic>
        <p:nvPicPr>
          <p:cNvPr id="189" name="Google Shape;189;p31"/>
          <p:cNvPicPr preferRelativeResize="0"/>
          <p:nvPr/>
        </p:nvPicPr>
        <p:blipFill rotWithShape="1">
          <a:blip r:embed="rId2">
            <a:alphaModFix/>
          </a:blip>
          <a:srcRect b="0" l="0" r="0" t="0"/>
          <a:stretch/>
        </p:blipFill>
        <p:spPr>
          <a:xfrm>
            <a:off x="-60275" y="-33900"/>
            <a:ext cx="9204275" cy="5177399"/>
          </a:xfrm>
          <a:prstGeom prst="rect">
            <a:avLst/>
          </a:prstGeom>
          <a:noFill/>
          <a:ln>
            <a:noFill/>
          </a:ln>
        </p:spPr>
      </p:pic>
      <p:sp>
        <p:nvSpPr>
          <p:cNvPr id="190" name="Google Shape;190;p31"/>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91" name="Google Shape;191;p31"/>
          <p:cNvSpPr txBox="1"/>
          <p:nvPr>
            <p:ph idx="1" type="subTitle"/>
          </p:nvPr>
        </p:nvSpPr>
        <p:spPr>
          <a:xfrm>
            <a:off x="799475" y="2023050"/>
            <a:ext cx="58731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92" name="Google Shape;192;p31"/>
          <p:cNvSpPr txBox="1"/>
          <p:nvPr>
            <p:ph idx="2" type="subTitle"/>
          </p:nvPr>
        </p:nvSpPr>
        <p:spPr>
          <a:xfrm>
            <a:off x="795400" y="2525850"/>
            <a:ext cx="58977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93" name="Google Shape;193;p31"/>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300"/>
              <a:buFont typeface="Inter Black"/>
              <a:buNone/>
              <a:defRPr sz="2300">
                <a:solidFill>
                  <a:schemeClr val="lt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94" name="Google Shape;194;p3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76">
          <p15:clr>
            <a:srgbClr val="E46962"/>
          </p15:clr>
        </p15:guide>
        <p15:guide id="2" orient="horz" pos="576">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header 3">
  <p:cSld name="TITLE_1_4">
    <p:spTree>
      <p:nvGrpSpPr>
        <p:cNvPr id="195" name="Shape 195"/>
        <p:cNvGrpSpPr/>
        <p:nvPr/>
      </p:nvGrpSpPr>
      <p:grpSpPr>
        <a:xfrm>
          <a:off x="0" y="0"/>
          <a:ext cx="0" cy="0"/>
          <a:chOff x="0" y="0"/>
          <a:chExt cx="0" cy="0"/>
        </a:xfrm>
      </p:grpSpPr>
      <p:pic>
        <p:nvPicPr>
          <p:cNvPr id="196" name="Google Shape;196;p32"/>
          <p:cNvPicPr preferRelativeResize="0"/>
          <p:nvPr/>
        </p:nvPicPr>
        <p:blipFill rotWithShape="1">
          <a:blip r:embed="rId2">
            <a:alphaModFix/>
          </a:blip>
          <a:srcRect b="0" l="0" r="0" t="0"/>
          <a:stretch/>
        </p:blipFill>
        <p:spPr>
          <a:xfrm>
            <a:off x="-60275" y="-33900"/>
            <a:ext cx="9204275" cy="5177399"/>
          </a:xfrm>
          <a:prstGeom prst="rect">
            <a:avLst/>
          </a:prstGeom>
          <a:noFill/>
          <a:ln>
            <a:noFill/>
          </a:ln>
        </p:spPr>
      </p:pic>
      <p:sp>
        <p:nvSpPr>
          <p:cNvPr id="197" name="Google Shape;197;p32"/>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3600"/>
              <a:buFont typeface="Inter Black"/>
              <a:buNone/>
              <a:defRPr sz="3600">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98" name="Google Shape;198;p32"/>
          <p:cNvSpPr txBox="1"/>
          <p:nvPr>
            <p:ph idx="1" type="subTitle"/>
          </p:nvPr>
        </p:nvSpPr>
        <p:spPr>
          <a:xfrm>
            <a:off x="799475" y="2023050"/>
            <a:ext cx="58731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000"/>
              <a:buFont typeface="Inter Medium"/>
              <a:buNone/>
              <a:defRPr>
                <a:solidFill>
                  <a:schemeClr val="dk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199" name="Google Shape;199;p32"/>
          <p:cNvSpPr txBox="1"/>
          <p:nvPr>
            <p:ph idx="2" type="subTitle"/>
          </p:nvPr>
        </p:nvSpPr>
        <p:spPr>
          <a:xfrm>
            <a:off x="795400" y="2525850"/>
            <a:ext cx="58977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000"/>
              <a:buFont typeface="Inter Medium"/>
              <a:buNone/>
              <a:defRPr>
                <a:solidFill>
                  <a:schemeClr val="dk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200" name="Google Shape;200;p32"/>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300"/>
              <a:buFont typeface="Inter Black"/>
              <a:buNone/>
              <a:defRPr sz="2300">
                <a:solidFill>
                  <a:schemeClr val="dk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201" name="Google Shape;201;p3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76">
          <p15:clr>
            <a:srgbClr val="E46962"/>
          </p15:clr>
        </p15:guide>
        <p15:guide id="2" orient="horz" pos="576">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header 2">
  <p:cSld name="TITLE_1_3">
    <p:spTree>
      <p:nvGrpSpPr>
        <p:cNvPr id="202" name="Shape 202"/>
        <p:cNvGrpSpPr/>
        <p:nvPr/>
      </p:nvGrpSpPr>
      <p:grpSpPr>
        <a:xfrm>
          <a:off x="0" y="0"/>
          <a:ext cx="0" cy="0"/>
          <a:chOff x="0" y="0"/>
          <a:chExt cx="0" cy="0"/>
        </a:xfrm>
      </p:grpSpPr>
      <p:pic>
        <p:nvPicPr>
          <p:cNvPr id="203" name="Google Shape;203;p33"/>
          <p:cNvPicPr preferRelativeResize="0"/>
          <p:nvPr/>
        </p:nvPicPr>
        <p:blipFill rotWithShape="1">
          <a:blip r:embed="rId2">
            <a:alphaModFix/>
          </a:blip>
          <a:srcRect b="0" l="0" r="0" t="0"/>
          <a:stretch/>
        </p:blipFill>
        <p:spPr>
          <a:xfrm>
            <a:off x="-60275" y="-33900"/>
            <a:ext cx="9204275" cy="5177399"/>
          </a:xfrm>
          <a:prstGeom prst="rect">
            <a:avLst/>
          </a:prstGeom>
          <a:noFill/>
          <a:ln>
            <a:noFill/>
          </a:ln>
        </p:spPr>
      </p:pic>
      <p:sp>
        <p:nvSpPr>
          <p:cNvPr id="204" name="Google Shape;204;p33"/>
          <p:cNvSpPr txBox="1"/>
          <p:nvPr>
            <p:ph type="ctrTitle"/>
          </p:nvPr>
        </p:nvSpPr>
        <p:spPr>
          <a:xfrm>
            <a:off x="799475" y="714000"/>
            <a:ext cx="6226800" cy="1475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05" name="Google Shape;205;p3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76">
          <p15:clr>
            <a:srgbClr val="E46962"/>
          </p15:clr>
        </p15:guide>
        <p15:guide id="2" orient="horz" pos="576">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header 1">
  <p:cSld name="TITLE_1_2">
    <p:spTree>
      <p:nvGrpSpPr>
        <p:cNvPr id="206" name="Shape 206"/>
        <p:cNvGrpSpPr/>
        <p:nvPr/>
      </p:nvGrpSpPr>
      <p:grpSpPr>
        <a:xfrm>
          <a:off x="0" y="0"/>
          <a:ext cx="0" cy="0"/>
          <a:chOff x="0" y="0"/>
          <a:chExt cx="0" cy="0"/>
        </a:xfrm>
      </p:grpSpPr>
      <p:pic>
        <p:nvPicPr>
          <p:cNvPr id="207" name="Google Shape;207;p34"/>
          <p:cNvPicPr preferRelativeResize="0"/>
          <p:nvPr/>
        </p:nvPicPr>
        <p:blipFill rotWithShape="1">
          <a:blip r:embed="rId2">
            <a:alphaModFix/>
          </a:blip>
          <a:srcRect b="0" l="0" r="0" t="0"/>
          <a:stretch/>
        </p:blipFill>
        <p:spPr>
          <a:xfrm>
            <a:off x="-40500" y="-22775"/>
            <a:ext cx="9184502" cy="5166274"/>
          </a:xfrm>
          <a:prstGeom prst="rect">
            <a:avLst/>
          </a:prstGeom>
          <a:noFill/>
          <a:ln>
            <a:noFill/>
          </a:ln>
        </p:spPr>
      </p:pic>
      <p:sp>
        <p:nvSpPr>
          <p:cNvPr id="208" name="Google Shape;208;p34"/>
          <p:cNvSpPr txBox="1"/>
          <p:nvPr>
            <p:ph type="ctrTitle"/>
          </p:nvPr>
        </p:nvSpPr>
        <p:spPr>
          <a:xfrm>
            <a:off x="799475" y="714000"/>
            <a:ext cx="6226800" cy="1475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Inter Black"/>
              <a:buNone/>
              <a:defRPr sz="3600">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09" name="Google Shape;209;p3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76">
          <p15:clr>
            <a:srgbClr val="E46962"/>
          </p15:clr>
        </p15:guide>
        <p15:guide id="2" orient="horz" pos="576">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Quote">
  <p:cSld name="TITLE_1_1">
    <p:spTree>
      <p:nvGrpSpPr>
        <p:cNvPr id="210" name="Shape 210"/>
        <p:cNvGrpSpPr/>
        <p:nvPr/>
      </p:nvGrpSpPr>
      <p:grpSpPr>
        <a:xfrm>
          <a:off x="0" y="0"/>
          <a:ext cx="0" cy="0"/>
          <a:chOff x="0" y="0"/>
          <a:chExt cx="0" cy="0"/>
        </a:xfrm>
      </p:grpSpPr>
      <p:pic>
        <p:nvPicPr>
          <p:cNvPr id="211" name="Google Shape;211;p35"/>
          <p:cNvPicPr preferRelativeResize="0"/>
          <p:nvPr/>
        </p:nvPicPr>
        <p:blipFill rotWithShape="1">
          <a:blip r:embed="rId2">
            <a:alphaModFix/>
          </a:blip>
          <a:srcRect b="0" l="0" r="0" t="0"/>
          <a:stretch/>
        </p:blipFill>
        <p:spPr>
          <a:xfrm>
            <a:off x="-50400" y="-28350"/>
            <a:ext cx="9194399" cy="5171849"/>
          </a:xfrm>
          <a:prstGeom prst="rect">
            <a:avLst/>
          </a:prstGeom>
          <a:noFill/>
          <a:ln>
            <a:noFill/>
          </a:ln>
        </p:spPr>
      </p:pic>
      <p:sp>
        <p:nvSpPr>
          <p:cNvPr id="212" name="Google Shape;212;p35"/>
          <p:cNvSpPr txBox="1"/>
          <p:nvPr>
            <p:ph type="ctrTitle"/>
          </p:nvPr>
        </p:nvSpPr>
        <p:spPr>
          <a:xfrm>
            <a:off x="799475" y="714000"/>
            <a:ext cx="6226800" cy="1475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Clr>
                <a:srgbClr val="002676"/>
              </a:buClr>
              <a:buSzPts val="5200"/>
              <a:buNone/>
              <a:defRPr sz="5200">
                <a:solidFill>
                  <a:srgbClr val="002676"/>
                </a:solidFill>
              </a:defRPr>
            </a:lvl2pPr>
            <a:lvl3pPr lvl="2" rtl="0">
              <a:spcBef>
                <a:spcPts val="0"/>
              </a:spcBef>
              <a:spcAft>
                <a:spcPts val="0"/>
              </a:spcAft>
              <a:buClr>
                <a:srgbClr val="002676"/>
              </a:buClr>
              <a:buSzPts val="5200"/>
              <a:buNone/>
              <a:defRPr sz="5200">
                <a:solidFill>
                  <a:srgbClr val="002676"/>
                </a:solidFill>
              </a:defRPr>
            </a:lvl3pPr>
            <a:lvl4pPr lvl="3" rtl="0">
              <a:spcBef>
                <a:spcPts val="0"/>
              </a:spcBef>
              <a:spcAft>
                <a:spcPts val="0"/>
              </a:spcAft>
              <a:buClr>
                <a:srgbClr val="002676"/>
              </a:buClr>
              <a:buSzPts val="5200"/>
              <a:buNone/>
              <a:defRPr sz="5200">
                <a:solidFill>
                  <a:srgbClr val="002676"/>
                </a:solidFill>
              </a:defRPr>
            </a:lvl4pPr>
            <a:lvl5pPr lvl="4" rtl="0">
              <a:spcBef>
                <a:spcPts val="0"/>
              </a:spcBef>
              <a:spcAft>
                <a:spcPts val="0"/>
              </a:spcAft>
              <a:buClr>
                <a:srgbClr val="002676"/>
              </a:buClr>
              <a:buSzPts val="5200"/>
              <a:buNone/>
              <a:defRPr sz="5200">
                <a:solidFill>
                  <a:srgbClr val="002676"/>
                </a:solidFill>
              </a:defRPr>
            </a:lvl5pPr>
            <a:lvl6pPr lvl="5" rtl="0">
              <a:spcBef>
                <a:spcPts val="0"/>
              </a:spcBef>
              <a:spcAft>
                <a:spcPts val="0"/>
              </a:spcAft>
              <a:buClr>
                <a:srgbClr val="002676"/>
              </a:buClr>
              <a:buSzPts val="5200"/>
              <a:buNone/>
              <a:defRPr sz="5200">
                <a:solidFill>
                  <a:srgbClr val="002676"/>
                </a:solidFill>
              </a:defRPr>
            </a:lvl6pPr>
            <a:lvl7pPr lvl="6" rtl="0">
              <a:spcBef>
                <a:spcPts val="0"/>
              </a:spcBef>
              <a:spcAft>
                <a:spcPts val="0"/>
              </a:spcAft>
              <a:buClr>
                <a:srgbClr val="002676"/>
              </a:buClr>
              <a:buSzPts val="5200"/>
              <a:buNone/>
              <a:defRPr sz="5200">
                <a:solidFill>
                  <a:srgbClr val="002676"/>
                </a:solidFill>
              </a:defRPr>
            </a:lvl7pPr>
            <a:lvl8pPr lvl="7" rtl="0">
              <a:spcBef>
                <a:spcPts val="0"/>
              </a:spcBef>
              <a:spcAft>
                <a:spcPts val="0"/>
              </a:spcAft>
              <a:buClr>
                <a:srgbClr val="002676"/>
              </a:buClr>
              <a:buSzPts val="5200"/>
              <a:buNone/>
              <a:defRPr sz="5200">
                <a:solidFill>
                  <a:srgbClr val="002676"/>
                </a:solidFill>
              </a:defRPr>
            </a:lvl8pPr>
            <a:lvl9pPr lvl="8" rtl="0">
              <a:spcBef>
                <a:spcPts val="0"/>
              </a:spcBef>
              <a:spcAft>
                <a:spcPts val="0"/>
              </a:spcAft>
              <a:buClr>
                <a:srgbClr val="002676"/>
              </a:buClr>
              <a:buSzPts val="5200"/>
              <a:buNone/>
              <a:defRPr sz="5200">
                <a:solidFill>
                  <a:srgbClr val="002676"/>
                </a:solidFill>
              </a:defRPr>
            </a:lvl9pPr>
          </a:lstStyle>
          <a:p/>
        </p:txBody>
      </p:sp>
      <p:sp>
        <p:nvSpPr>
          <p:cNvPr id="213" name="Google Shape;213;p35"/>
          <p:cNvSpPr txBox="1"/>
          <p:nvPr>
            <p:ph idx="1" type="subTitle"/>
          </p:nvPr>
        </p:nvSpPr>
        <p:spPr>
          <a:xfrm>
            <a:off x="799475" y="3485275"/>
            <a:ext cx="62268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p:txBody>
      </p:sp>
      <p:sp>
        <p:nvSpPr>
          <p:cNvPr id="214" name="Google Shape;214;p3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76">
          <p15:clr>
            <a:srgbClr val="E46962"/>
          </p15:clr>
        </p15:guide>
        <p15:guide id="2" orient="horz" pos="576">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Quote 1">
  <p:cSld name="TITLE_1_1_1">
    <p:spTree>
      <p:nvGrpSpPr>
        <p:cNvPr id="215" name="Shape 215"/>
        <p:cNvGrpSpPr/>
        <p:nvPr/>
      </p:nvGrpSpPr>
      <p:grpSpPr>
        <a:xfrm>
          <a:off x="0" y="0"/>
          <a:ext cx="0" cy="0"/>
          <a:chOff x="0" y="0"/>
          <a:chExt cx="0" cy="0"/>
        </a:xfrm>
      </p:grpSpPr>
      <p:pic>
        <p:nvPicPr>
          <p:cNvPr id="216" name="Google Shape;216;p36"/>
          <p:cNvPicPr preferRelativeResize="0"/>
          <p:nvPr/>
        </p:nvPicPr>
        <p:blipFill rotWithShape="1">
          <a:blip r:embed="rId2">
            <a:alphaModFix/>
          </a:blip>
          <a:srcRect b="0" l="0" r="0" t="0"/>
          <a:stretch/>
        </p:blipFill>
        <p:spPr>
          <a:xfrm>
            <a:off x="-80050" y="-45025"/>
            <a:ext cx="9224049" cy="5188524"/>
          </a:xfrm>
          <a:prstGeom prst="rect">
            <a:avLst/>
          </a:prstGeom>
          <a:noFill/>
          <a:ln>
            <a:noFill/>
          </a:ln>
        </p:spPr>
      </p:pic>
      <p:sp>
        <p:nvSpPr>
          <p:cNvPr id="217" name="Google Shape;217;p36"/>
          <p:cNvSpPr txBox="1"/>
          <p:nvPr>
            <p:ph type="ctrTitle"/>
          </p:nvPr>
        </p:nvSpPr>
        <p:spPr>
          <a:xfrm>
            <a:off x="799475" y="714000"/>
            <a:ext cx="6226800" cy="1475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Inter Black"/>
              <a:buNone/>
              <a:defRPr sz="3600">
                <a:latin typeface="Inter Black"/>
                <a:ea typeface="Inter Black"/>
                <a:cs typeface="Inter Black"/>
                <a:sym typeface="Inter Black"/>
              </a:defRPr>
            </a:lvl1pPr>
            <a:lvl2pPr lvl="1" rtl="0">
              <a:spcBef>
                <a:spcPts val="0"/>
              </a:spcBef>
              <a:spcAft>
                <a:spcPts val="0"/>
              </a:spcAft>
              <a:buClr>
                <a:srgbClr val="002676"/>
              </a:buClr>
              <a:buSzPts val="5200"/>
              <a:buNone/>
              <a:defRPr sz="5200">
                <a:solidFill>
                  <a:srgbClr val="002676"/>
                </a:solidFill>
              </a:defRPr>
            </a:lvl2pPr>
            <a:lvl3pPr lvl="2" rtl="0">
              <a:spcBef>
                <a:spcPts val="0"/>
              </a:spcBef>
              <a:spcAft>
                <a:spcPts val="0"/>
              </a:spcAft>
              <a:buClr>
                <a:srgbClr val="002676"/>
              </a:buClr>
              <a:buSzPts val="5200"/>
              <a:buNone/>
              <a:defRPr sz="5200">
                <a:solidFill>
                  <a:srgbClr val="002676"/>
                </a:solidFill>
              </a:defRPr>
            </a:lvl3pPr>
            <a:lvl4pPr lvl="3" rtl="0">
              <a:spcBef>
                <a:spcPts val="0"/>
              </a:spcBef>
              <a:spcAft>
                <a:spcPts val="0"/>
              </a:spcAft>
              <a:buClr>
                <a:srgbClr val="002676"/>
              </a:buClr>
              <a:buSzPts val="5200"/>
              <a:buNone/>
              <a:defRPr sz="5200">
                <a:solidFill>
                  <a:srgbClr val="002676"/>
                </a:solidFill>
              </a:defRPr>
            </a:lvl4pPr>
            <a:lvl5pPr lvl="4" rtl="0">
              <a:spcBef>
                <a:spcPts val="0"/>
              </a:spcBef>
              <a:spcAft>
                <a:spcPts val="0"/>
              </a:spcAft>
              <a:buClr>
                <a:srgbClr val="002676"/>
              </a:buClr>
              <a:buSzPts val="5200"/>
              <a:buNone/>
              <a:defRPr sz="5200">
                <a:solidFill>
                  <a:srgbClr val="002676"/>
                </a:solidFill>
              </a:defRPr>
            </a:lvl5pPr>
            <a:lvl6pPr lvl="5" rtl="0">
              <a:spcBef>
                <a:spcPts val="0"/>
              </a:spcBef>
              <a:spcAft>
                <a:spcPts val="0"/>
              </a:spcAft>
              <a:buClr>
                <a:srgbClr val="002676"/>
              </a:buClr>
              <a:buSzPts val="5200"/>
              <a:buNone/>
              <a:defRPr sz="5200">
                <a:solidFill>
                  <a:srgbClr val="002676"/>
                </a:solidFill>
              </a:defRPr>
            </a:lvl6pPr>
            <a:lvl7pPr lvl="6" rtl="0">
              <a:spcBef>
                <a:spcPts val="0"/>
              </a:spcBef>
              <a:spcAft>
                <a:spcPts val="0"/>
              </a:spcAft>
              <a:buClr>
                <a:srgbClr val="002676"/>
              </a:buClr>
              <a:buSzPts val="5200"/>
              <a:buNone/>
              <a:defRPr sz="5200">
                <a:solidFill>
                  <a:srgbClr val="002676"/>
                </a:solidFill>
              </a:defRPr>
            </a:lvl7pPr>
            <a:lvl8pPr lvl="7" rtl="0">
              <a:spcBef>
                <a:spcPts val="0"/>
              </a:spcBef>
              <a:spcAft>
                <a:spcPts val="0"/>
              </a:spcAft>
              <a:buClr>
                <a:srgbClr val="002676"/>
              </a:buClr>
              <a:buSzPts val="5200"/>
              <a:buNone/>
              <a:defRPr sz="5200">
                <a:solidFill>
                  <a:srgbClr val="002676"/>
                </a:solidFill>
              </a:defRPr>
            </a:lvl8pPr>
            <a:lvl9pPr lvl="8" rtl="0">
              <a:spcBef>
                <a:spcPts val="0"/>
              </a:spcBef>
              <a:spcAft>
                <a:spcPts val="0"/>
              </a:spcAft>
              <a:buClr>
                <a:srgbClr val="002676"/>
              </a:buClr>
              <a:buSzPts val="5200"/>
              <a:buNone/>
              <a:defRPr sz="5200">
                <a:solidFill>
                  <a:srgbClr val="002676"/>
                </a:solidFill>
              </a:defRPr>
            </a:lvl9pPr>
          </a:lstStyle>
          <a:p/>
        </p:txBody>
      </p:sp>
      <p:sp>
        <p:nvSpPr>
          <p:cNvPr id="218" name="Google Shape;218;p36"/>
          <p:cNvSpPr txBox="1"/>
          <p:nvPr>
            <p:ph idx="1" type="subTitle"/>
          </p:nvPr>
        </p:nvSpPr>
        <p:spPr>
          <a:xfrm>
            <a:off x="799475" y="3485275"/>
            <a:ext cx="62268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000"/>
              <a:buFont typeface="Inter Medium"/>
              <a:buNone/>
              <a:defRPr>
                <a:solidFill>
                  <a:schemeClr val="dk1"/>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p:txBody>
      </p:sp>
      <p:sp>
        <p:nvSpPr>
          <p:cNvPr id="219" name="Google Shape;219;p3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76">
          <p15:clr>
            <a:srgbClr val="E46962"/>
          </p15:clr>
        </p15:guide>
        <p15:guide id="2" orient="horz" pos="57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2 1 2">
  <p:cSld name="TITLE_2_3_2_1_2">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32" name="Google Shape;32;p5"/>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33" name="Google Shape;33;p5"/>
          <p:cNvSpPr txBox="1"/>
          <p:nvPr>
            <p:ph idx="1" type="subTitle"/>
          </p:nvPr>
        </p:nvSpPr>
        <p:spPr>
          <a:xfrm>
            <a:off x="799475" y="2023050"/>
            <a:ext cx="58731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34" name="Google Shape;34;p5"/>
          <p:cNvSpPr txBox="1"/>
          <p:nvPr>
            <p:ph idx="2" type="subTitle"/>
          </p:nvPr>
        </p:nvSpPr>
        <p:spPr>
          <a:xfrm>
            <a:off x="795400" y="2525850"/>
            <a:ext cx="58977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35" name="Google Shape;35;p5"/>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300"/>
              <a:buFont typeface="Inter Black"/>
              <a:buNone/>
              <a:defRPr sz="2300">
                <a:solidFill>
                  <a:schemeClr val="lt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36" name="Google Shape;36;p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2 1 1">
  <p:cSld name="TITLE_2_3_2_1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39" name="Google Shape;39;p6"/>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40" name="Google Shape;40;p6"/>
          <p:cNvSpPr txBox="1"/>
          <p:nvPr>
            <p:ph idx="1" type="subTitle"/>
          </p:nvPr>
        </p:nvSpPr>
        <p:spPr>
          <a:xfrm>
            <a:off x="799475" y="2023050"/>
            <a:ext cx="58731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434343"/>
              </a:buClr>
              <a:buSzPts val="2000"/>
              <a:buFont typeface="Inter Medium"/>
              <a:buNone/>
              <a:defRPr>
                <a:solidFill>
                  <a:srgbClr val="434343"/>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41" name="Google Shape;41;p6"/>
          <p:cNvSpPr txBox="1"/>
          <p:nvPr>
            <p:ph idx="2" type="subTitle"/>
          </p:nvPr>
        </p:nvSpPr>
        <p:spPr>
          <a:xfrm>
            <a:off x="787175" y="2470250"/>
            <a:ext cx="5897700" cy="415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434343"/>
              </a:buClr>
              <a:buSzPts val="2000"/>
              <a:buFont typeface="Inter Medium"/>
              <a:buNone/>
              <a:defRPr>
                <a:solidFill>
                  <a:srgbClr val="434343"/>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42" name="Google Shape;42;p6"/>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300"/>
              <a:buFont typeface="Inter Black"/>
              <a:buNone/>
              <a:defRPr sz="2300">
                <a:solidFill>
                  <a:schemeClr val="dk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43" name="Google Shape;43;p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2 1 1 2">
  <p:cSld name="TITLE_2_3_2_1_1_2">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46" name="Google Shape;46;p7"/>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47" name="Google Shape;47;p7"/>
          <p:cNvSpPr txBox="1"/>
          <p:nvPr>
            <p:ph idx="1" type="subTitle"/>
          </p:nvPr>
        </p:nvSpPr>
        <p:spPr>
          <a:xfrm>
            <a:off x="799475" y="2023050"/>
            <a:ext cx="58731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002676"/>
              </a:buClr>
              <a:buSzPts val="2000"/>
              <a:buFont typeface="Inter Medium"/>
              <a:buNone/>
              <a:defRPr>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48" name="Google Shape;48;p7"/>
          <p:cNvSpPr txBox="1"/>
          <p:nvPr>
            <p:ph idx="2" type="subTitle"/>
          </p:nvPr>
        </p:nvSpPr>
        <p:spPr>
          <a:xfrm>
            <a:off x="787175" y="2470250"/>
            <a:ext cx="5897700" cy="415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002676"/>
              </a:buClr>
              <a:buSzPts val="2000"/>
              <a:buFont typeface="Inter Medium"/>
              <a:buNone/>
              <a:defRPr>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49" name="Google Shape;49;p7"/>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300"/>
              <a:buFont typeface="Inter Black"/>
              <a:buNone/>
              <a:defRPr sz="2300">
                <a:solidFill>
                  <a:schemeClr val="dk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50" name="Google Shape;50;p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4">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2 1 1 2 1">
  <p:cSld name="TITLE_2_3_2_1_1_2_1">
    <p:spTree>
      <p:nvGrpSpPr>
        <p:cNvPr id="5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53" name="Google Shape;53;p8"/>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54" name="Google Shape;54;p8"/>
          <p:cNvSpPr txBox="1"/>
          <p:nvPr>
            <p:ph idx="1" type="subTitle"/>
          </p:nvPr>
        </p:nvSpPr>
        <p:spPr>
          <a:xfrm>
            <a:off x="799475" y="2023050"/>
            <a:ext cx="58731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000"/>
              <a:buFont typeface="Inter Medium"/>
              <a:buNone/>
              <a:defRPr>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55" name="Google Shape;55;p8"/>
          <p:cNvSpPr txBox="1"/>
          <p:nvPr>
            <p:ph idx="2" type="subTitle"/>
          </p:nvPr>
        </p:nvSpPr>
        <p:spPr>
          <a:xfrm>
            <a:off x="787175" y="2470250"/>
            <a:ext cx="5897700" cy="415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000"/>
              <a:buFont typeface="Inter Medium"/>
              <a:buNone/>
              <a:defRPr>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56" name="Google Shape;56;p8"/>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300"/>
              <a:buFont typeface="Inter Black"/>
              <a:buNone/>
              <a:defRPr sz="2300">
                <a:solidFill>
                  <a:schemeClr val="lt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57" name="Google Shape;57;p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4">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2 1 1 1">
  <p:cSld name="TITLE_2_3_2_1_1_1">
    <p:spTree>
      <p:nvGrpSpPr>
        <p:cNvPr id="58"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60" name="Google Shape;60;p9"/>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1" name="Google Shape;61;p9"/>
          <p:cNvSpPr txBox="1"/>
          <p:nvPr>
            <p:ph idx="1" type="subTitle"/>
          </p:nvPr>
        </p:nvSpPr>
        <p:spPr>
          <a:xfrm>
            <a:off x="799475" y="2023050"/>
            <a:ext cx="58731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62" name="Google Shape;62;p9"/>
          <p:cNvSpPr txBox="1"/>
          <p:nvPr>
            <p:ph idx="2" type="subTitle"/>
          </p:nvPr>
        </p:nvSpPr>
        <p:spPr>
          <a:xfrm>
            <a:off x="787175" y="2470250"/>
            <a:ext cx="5897700" cy="415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63" name="Google Shape;63;p9"/>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300"/>
              <a:buFont typeface="Inter Black"/>
              <a:buNone/>
              <a:defRPr sz="2300">
                <a:solidFill>
                  <a:schemeClr val="lt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64" name="Google Shape;64;p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4">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body (blue) 2 1 1 1 1">
  <p:cSld name="TITLE_2_3_2_1_1_1_1">
    <p:spTree>
      <p:nvGrpSpPr>
        <p:cNvPr id="65"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b="0" l="0" r="0" t="0"/>
          <a:stretch/>
        </p:blipFill>
        <p:spPr>
          <a:xfrm>
            <a:off x="0" y="-2000"/>
            <a:ext cx="9143997" cy="5143478"/>
          </a:xfrm>
          <a:prstGeom prst="rect">
            <a:avLst/>
          </a:prstGeom>
          <a:noFill/>
          <a:ln>
            <a:noFill/>
          </a:ln>
        </p:spPr>
      </p:pic>
      <p:sp>
        <p:nvSpPr>
          <p:cNvPr id="67" name="Google Shape;67;p10"/>
          <p:cNvSpPr txBox="1"/>
          <p:nvPr>
            <p:ph type="ctrTitle"/>
          </p:nvPr>
        </p:nvSpPr>
        <p:spPr>
          <a:xfrm>
            <a:off x="799475" y="409200"/>
            <a:ext cx="6064200" cy="14754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8" name="Google Shape;68;p10"/>
          <p:cNvSpPr txBox="1"/>
          <p:nvPr>
            <p:ph idx="1" type="subTitle"/>
          </p:nvPr>
        </p:nvSpPr>
        <p:spPr>
          <a:xfrm>
            <a:off x="799475" y="2023050"/>
            <a:ext cx="5873100" cy="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69" name="Google Shape;69;p10"/>
          <p:cNvSpPr txBox="1"/>
          <p:nvPr>
            <p:ph idx="2" type="subTitle"/>
          </p:nvPr>
        </p:nvSpPr>
        <p:spPr>
          <a:xfrm>
            <a:off x="787175" y="2470250"/>
            <a:ext cx="5897700" cy="415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000"/>
              <a:buFont typeface="Inter Medium"/>
              <a:buNone/>
              <a:defRPr>
                <a:solidFill>
                  <a:schemeClr val="lt2"/>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70" name="Google Shape;70;p10"/>
          <p:cNvSpPr txBox="1"/>
          <p:nvPr>
            <p:ph idx="3" type="subTitle"/>
          </p:nvPr>
        </p:nvSpPr>
        <p:spPr>
          <a:xfrm>
            <a:off x="797625" y="3529250"/>
            <a:ext cx="7901400" cy="540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300"/>
              <a:buFont typeface="Inter Black"/>
              <a:buNone/>
              <a:defRPr sz="2300">
                <a:solidFill>
                  <a:schemeClr val="lt1"/>
                </a:solidFill>
                <a:latin typeface="Inter Black"/>
                <a:ea typeface="Inter Black"/>
                <a:cs typeface="Inter Black"/>
                <a:sym typeface="Inter Black"/>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p:txBody>
      </p:sp>
      <p:sp>
        <p:nvSpPr>
          <p:cNvPr id="71" name="Google Shape;71;p1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Medium"/>
                <a:ea typeface="Inter Medium"/>
                <a:cs typeface="Inter Medium"/>
                <a:sym typeface="Inter Medium"/>
              </a:defRPr>
            </a:lvl1pPr>
            <a:lvl2pPr lvl="1" rtl="0">
              <a:buNone/>
              <a:defRPr sz="1300">
                <a:latin typeface="Inter Medium"/>
                <a:ea typeface="Inter Medium"/>
                <a:cs typeface="Inter Medium"/>
                <a:sym typeface="Inter Medium"/>
              </a:defRPr>
            </a:lvl2pPr>
            <a:lvl3pPr lvl="2" rtl="0">
              <a:buNone/>
              <a:defRPr sz="1300">
                <a:latin typeface="Inter Medium"/>
                <a:ea typeface="Inter Medium"/>
                <a:cs typeface="Inter Medium"/>
                <a:sym typeface="Inter Medium"/>
              </a:defRPr>
            </a:lvl3pPr>
            <a:lvl4pPr lvl="3" rtl="0">
              <a:buNone/>
              <a:defRPr sz="1300">
                <a:latin typeface="Inter Medium"/>
                <a:ea typeface="Inter Medium"/>
                <a:cs typeface="Inter Medium"/>
                <a:sym typeface="Inter Medium"/>
              </a:defRPr>
            </a:lvl4pPr>
            <a:lvl5pPr lvl="4" rtl="0">
              <a:buNone/>
              <a:defRPr sz="1300">
                <a:latin typeface="Inter Medium"/>
                <a:ea typeface="Inter Medium"/>
                <a:cs typeface="Inter Medium"/>
                <a:sym typeface="Inter Medium"/>
              </a:defRPr>
            </a:lvl5pPr>
            <a:lvl6pPr lvl="5" rtl="0">
              <a:buNone/>
              <a:defRPr sz="1300">
                <a:latin typeface="Inter Medium"/>
                <a:ea typeface="Inter Medium"/>
                <a:cs typeface="Inter Medium"/>
                <a:sym typeface="Inter Medium"/>
              </a:defRPr>
            </a:lvl6pPr>
            <a:lvl7pPr lvl="6" rtl="0">
              <a:buNone/>
              <a:defRPr sz="1300">
                <a:latin typeface="Inter Medium"/>
                <a:ea typeface="Inter Medium"/>
                <a:cs typeface="Inter Medium"/>
                <a:sym typeface="Inter Medium"/>
              </a:defRPr>
            </a:lvl7pPr>
            <a:lvl8pPr lvl="7" rtl="0">
              <a:buNone/>
              <a:defRPr sz="1300">
                <a:latin typeface="Inter Medium"/>
                <a:ea typeface="Inter Medium"/>
                <a:cs typeface="Inter Medium"/>
                <a:sym typeface="Inter Medium"/>
              </a:defRPr>
            </a:lvl8pPr>
            <a:lvl9pPr lvl="8" rtl="0">
              <a:buNone/>
              <a:defRPr sz="1300">
                <a:latin typeface="Inter Medium"/>
                <a:ea typeface="Inter Medium"/>
                <a:cs typeface="Inter Medium"/>
                <a:sym typeface="Inter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4">
          <p15:clr>
            <a:srgbClr val="E46962"/>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57200"/>
            <a:ext cx="8229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1pPr>
            <a:lvl2pPr lvl="1"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2pPr>
            <a:lvl3pPr lvl="2"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3pPr>
            <a:lvl4pPr lvl="3"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4pPr>
            <a:lvl5pPr lvl="4"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5pPr>
            <a:lvl6pPr lvl="5"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6pPr>
            <a:lvl7pPr lvl="6"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7pPr>
            <a:lvl8pPr lvl="7"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8pPr>
            <a:lvl9pPr lvl="8"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9pPr>
          </a:lstStyle>
          <a:p/>
        </p:txBody>
      </p:sp>
      <p:sp>
        <p:nvSpPr>
          <p:cNvPr id="7" name="Google Shape;7;p1"/>
          <p:cNvSpPr txBox="1"/>
          <p:nvPr>
            <p:ph idx="1" type="body"/>
          </p:nvPr>
        </p:nvSpPr>
        <p:spPr>
          <a:xfrm>
            <a:off x="457200" y="1143000"/>
            <a:ext cx="8520600" cy="3416400"/>
          </a:xfrm>
          <a:prstGeom prst="rect">
            <a:avLst/>
          </a:prstGeom>
          <a:noFill/>
          <a:ln>
            <a:noFill/>
          </a:ln>
        </p:spPr>
        <p:txBody>
          <a:bodyPr anchorCtr="0" anchor="t" bIns="91425" lIns="91425" spcFirstLastPara="1" rIns="91425" wrap="square" tIns="91425">
            <a:normAutofit/>
          </a:bodyPr>
          <a:lstStyle>
            <a:lvl1pPr indent="-355600" lvl="0" marL="457200" rtl="0">
              <a:lnSpc>
                <a:spcPct val="115000"/>
              </a:lnSpc>
              <a:spcBef>
                <a:spcPts val="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1pPr>
            <a:lvl2pPr indent="-355600" lvl="1" marL="9144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2pPr>
            <a:lvl3pPr indent="-355600" lvl="2" marL="13716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3pPr>
            <a:lvl4pPr indent="-355600" lvl="3" marL="18288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4pPr>
            <a:lvl5pPr indent="-355600" lvl="4" marL="22860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5pPr>
            <a:lvl6pPr indent="-355600" lvl="5" marL="27432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6pPr>
            <a:lvl7pPr indent="-355600" lvl="6" marL="32004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7pPr>
            <a:lvl8pPr indent="-355600" lvl="7" marL="3657600" rtl="0">
              <a:lnSpc>
                <a:spcPct val="115000"/>
              </a:lnSpc>
              <a:spcBef>
                <a:spcPts val="600"/>
              </a:spcBef>
              <a:spcAft>
                <a:spcPts val="0"/>
              </a:spcAft>
              <a:buClr>
                <a:schemeClr val="dk2"/>
              </a:buClr>
              <a:buSzPts val="2000"/>
              <a:buFont typeface="Inter Medium"/>
              <a:buChar char="○"/>
              <a:defRPr sz="2000">
                <a:solidFill>
                  <a:schemeClr val="dk2"/>
                </a:solidFill>
                <a:latin typeface="Inter Medium"/>
                <a:ea typeface="Inter Medium"/>
                <a:cs typeface="Inter Medium"/>
                <a:sym typeface="Inter Medium"/>
              </a:defRPr>
            </a:lvl8pPr>
            <a:lvl9pPr indent="-355600" lvl="8" marL="4114800" rtl="0">
              <a:lnSpc>
                <a:spcPct val="115000"/>
              </a:lnSpc>
              <a:spcBef>
                <a:spcPts val="600"/>
              </a:spcBef>
              <a:spcAft>
                <a:spcPts val="600"/>
              </a:spcAft>
              <a:buClr>
                <a:schemeClr val="dk2"/>
              </a:buClr>
              <a:buSzPts val="2000"/>
              <a:buFont typeface="Inter Medium"/>
              <a:buChar char="■"/>
              <a:defRPr sz="2000">
                <a:solidFill>
                  <a:schemeClr val="dk2"/>
                </a:solidFill>
                <a:latin typeface="Inter Medium"/>
                <a:ea typeface="Inter Medium"/>
                <a:cs typeface="Inter Medium"/>
                <a:sym typeface="Inter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teaching.berkeley.edu/genai-valued-learning-project" TargetMode="External"/><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ctrTitle"/>
          </p:nvPr>
        </p:nvSpPr>
        <p:spPr>
          <a:xfrm>
            <a:off x="533400" y="1457977"/>
            <a:ext cx="6624900" cy="18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DB515"/>
                </a:solidFill>
                <a:latin typeface="Inter"/>
                <a:ea typeface="Inter"/>
                <a:cs typeface="Inter"/>
                <a:sym typeface="Inter"/>
              </a:rPr>
              <a:t>Beyond a Checklist</a:t>
            </a:r>
            <a:endParaRPr sz="4000">
              <a:latin typeface="Inter"/>
              <a:ea typeface="Inter"/>
              <a:cs typeface="Inter"/>
              <a:sym typeface="Inter"/>
            </a:endParaRPr>
          </a:p>
          <a:p>
            <a:pPr indent="0" lvl="0" marL="0" rtl="0" algn="l">
              <a:spcBef>
                <a:spcPts val="0"/>
              </a:spcBef>
              <a:spcAft>
                <a:spcPts val="0"/>
              </a:spcAft>
              <a:buNone/>
            </a:pPr>
            <a:r>
              <a:rPr lang="en" sz="3400">
                <a:latin typeface="Inter"/>
                <a:ea typeface="Inter"/>
                <a:cs typeface="Inter"/>
                <a:sym typeface="Inter"/>
              </a:rPr>
              <a:t>Rethinking Rubrics to Honor the Process of Learning</a:t>
            </a:r>
            <a:endParaRPr b="0" sz="3400">
              <a:latin typeface="Inter ExtraBold"/>
              <a:ea typeface="Inter ExtraBold"/>
              <a:cs typeface="Inter ExtraBold"/>
              <a:sym typeface="Inter ExtraBold"/>
            </a:endParaRPr>
          </a:p>
        </p:txBody>
      </p:sp>
      <p:sp>
        <p:nvSpPr>
          <p:cNvPr id="225" name="Google Shape;225;p37"/>
          <p:cNvSpPr txBox="1"/>
          <p:nvPr>
            <p:ph idx="1" type="subTitle"/>
          </p:nvPr>
        </p:nvSpPr>
        <p:spPr>
          <a:xfrm>
            <a:off x="533400" y="3267427"/>
            <a:ext cx="8123100" cy="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Melissa E. Ko, Tara Mason, Rachel Weiher, Courtney Gomas</a:t>
            </a:r>
            <a:endParaRPr>
              <a:solidFill>
                <a:srgbClr val="FFFFFF"/>
              </a:solidFill>
            </a:endParaRPr>
          </a:p>
        </p:txBody>
      </p:sp>
      <p:sp>
        <p:nvSpPr>
          <p:cNvPr id="226" name="Google Shape;226;p37"/>
          <p:cNvSpPr txBox="1"/>
          <p:nvPr/>
        </p:nvSpPr>
        <p:spPr>
          <a:xfrm>
            <a:off x="6601025" y="4298614"/>
            <a:ext cx="1371600" cy="7314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
                <a:solidFill>
                  <a:schemeClr val="accent3"/>
                </a:solidFill>
                <a:latin typeface="Inter SemiBold"/>
                <a:ea typeface="Inter SemiBold"/>
                <a:cs typeface="Inter SemiBold"/>
                <a:sym typeface="Inter SemiBold"/>
              </a:rPr>
              <a:t>C</a:t>
            </a:r>
            <a:r>
              <a:rPr lang="en">
                <a:solidFill>
                  <a:schemeClr val="accent3"/>
                </a:solidFill>
                <a:latin typeface="Inter"/>
                <a:ea typeface="Inter"/>
                <a:cs typeface="Inter"/>
                <a:sym typeface="Inter"/>
              </a:rPr>
              <a:t>enter for</a:t>
            </a:r>
            <a:endParaRPr>
              <a:solidFill>
                <a:schemeClr val="accent3"/>
              </a:solidFill>
              <a:latin typeface="Inter"/>
              <a:ea typeface="Inter"/>
              <a:cs typeface="Inter"/>
              <a:sym typeface="Inter"/>
            </a:endParaRPr>
          </a:p>
          <a:p>
            <a:pPr indent="0" lvl="0" marL="0" rtl="0" algn="l">
              <a:lnSpc>
                <a:spcPct val="85000"/>
              </a:lnSpc>
              <a:spcBef>
                <a:spcPts val="0"/>
              </a:spcBef>
              <a:spcAft>
                <a:spcPts val="0"/>
              </a:spcAft>
              <a:buNone/>
            </a:pPr>
            <a:r>
              <a:rPr lang="en">
                <a:solidFill>
                  <a:schemeClr val="accent3"/>
                </a:solidFill>
                <a:latin typeface="Inter SemiBold"/>
                <a:ea typeface="Inter SemiBold"/>
                <a:cs typeface="Inter SemiBold"/>
                <a:sym typeface="Inter SemiBold"/>
              </a:rPr>
              <a:t>T</a:t>
            </a:r>
            <a:r>
              <a:rPr lang="en">
                <a:solidFill>
                  <a:schemeClr val="accent3"/>
                </a:solidFill>
                <a:latin typeface="Inter"/>
                <a:ea typeface="Inter"/>
                <a:cs typeface="Inter"/>
                <a:sym typeface="Inter"/>
              </a:rPr>
              <a:t>eaching &amp;</a:t>
            </a:r>
            <a:endParaRPr>
              <a:solidFill>
                <a:schemeClr val="accent3"/>
              </a:solidFill>
              <a:latin typeface="Inter"/>
              <a:ea typeface="Inter"/>
              <a:cs typeface="Inter"/>
              <a:sym typeface="Inter"/>
            </a:endParaRPr>
          </a:p>
          <a:p>
            <a:pPr indent="0" lvl="0" marL="27432" rtl="0" algn="l">
              <a:lnSpc>
                <a:spcPct val="85000"/>
              </a:lnSpc>
              <a:spcBef>
                <a:spcPts val="0"/>
              </a:spcBef>
              <a:spcAft>
                <a:spcPts val="0"/>
              </a:spcAft>
              <a:buNone/>
            </a:pPr>
            <a:r>
              <a:rPr lang="en">
                <a:solidFill>
                  <a:schemeClr val="accent3"/>
                </a:solidFill>
                <a:latin typeface="Inter SemiBold"/>
                <a:ea typeface="Inter SemiBold"/>
                <a:cs typeface="Inter SemiBold"/>
                <a:sym typeface="Inter SemiBold"/>
              </a:rPr>
              <a:t>L</a:t>
            </a:r>
            <a:r>
              <a:rPr lang="en">
                <a:solidFill>
                  <a:schemeClr val="accent3"/>
                </a:solidFill>
                <a:latin typeface="Inter"/>
                <a:ea typeface="Inter"/>
                <a:cs typeface="Inter"/>
                <a:sym typeface="Inter"/>
              </a:rPr>
              <a:t>earning</a:t>
            </a:r>
            <a:endParaRPr>
              <a:solidFill>
                <a:schemeClr val="accent3"/>
              </a:solidFill>
              <a:latin typeface="Inter"/>
              <a:ea typeface="Inter"/>
              <a:cs typeface="Inter"/>
              <a:sym typeface="Inter"/>
            </a:endParaRPr>
          </a:p>
        </p:txBody>
      </p:sp>
      <p:sp>
        <p:nvSpPr>
          <p:cNvPr id="227" name="Google Shape;227;p3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38"/>
          <p:cNvSpPr txBox="1"/>
          <p:nvPr>
            <p:ph type="ctrTitle"/>
          </p:nvPr>
        </p:nvSpPr>
        <p:spPr>
          <a:xfrm>
            <a:off x="457200" y="457200"/>
            <a:ext cx="84684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GenAI invites (if not demands) that we interrogate our learning goals and assessment strategies.</a:t>
            </a:r>
            <a:endParaRPr sz="2600">
              <a:solidFill>
                <a:schemeClr val="dk1"/>
              </a:solidFill>
              <a:latin typeface="Inter"/>
              <a:ea typeface="Inter"/>
              <a:cs typeface="Inter"/>
              <a:sym typeface="Inter"/>
            </a:endParaRPr>
          </a:p>
        </p:txBody>
      </p:sp>
      <p:pic>
        <p:nvPicPr>
          <p:cNvPr id="234" name="Google Shape;234;p38"/>
          <p:cNvPicPr preferRelativeResize="0"/>
          <p:nvPr/>
        </p:nvPicPr>
        <p:blipFill>
          <a:blip r:embed="rId3">
            <a:alphaModFix/>
          </a:blip>
          <a:stretch>
            <a:fillRect/>
          </a:stretch>
        </p:blipFill>
        <p:spPr>
          <a:xfrm>
            <a:off x="-167571" y="1395741"/>
            <a:ext cx="4102952" cy="3611700"/>
          </a:xfrm>
          <a:prstGeom prst="rect">
            <a:avLst/>
          </a:prstGeom>
          <a:noFill/>
          <a:ln>
            <a:noFill/>
          </a:ln>
        </p:spPr>
      </p:pic>
      <p:sp>
        <p:nvSpPr>
          <p:cNvPr id="235" name="Google Shape;235;p38"/>
          <p:cNvSpPr txBox="1"/>
          <p:nvPr/>
        </p:nvSpPr>
        <p:spPr>
          <a:xfrm>
            <a:off x="4189580" y="1682192"/>
            <a:ext cx="4425900" cy="22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latin typeface="Inter"/>
                <a:ea typeface="Inter"/>
                <a:cs typeface="Inter"/>
                <a:sym typeface="Inter"/>
              </a:rPr>
              <a:t>Given the rise of GenAI:</a:t>
            </a:r>
            <a:endParaRPr b="1" sz="2000">
              <a:latin typeface="Inter"/>
              <a:ea typeface="Inter"/>
              <a:cs typeface="Inter"/>
              <a:sym typeface="Inter"/>
            </a:endParaRPr>
          </a:p>
          <a:p>
            <a:pPr indent="0" lvl="0" marL="0" rtl="0" algn="l">
              <a:lnSpc>
                <a:spcPct val="115000"/>
              </a:lnSpc>
              <a:spcBef>
                <a:spcPts val="800"/>
              </a:spcBef>
              <a:spcAft>
                <a:spcPts val="0"/>
              </a:spcAft>
              <a:buNone/>
            </a:pPr>
            <a:r>
              <a:rPr lang="en" sz="2000">
                <a:latin typeface="Inter Medium"/>
                <a:ea typeface="Inter Medium"/>
                <a:cs typeface="Inter Medium"/>
                <a:sym typeface="Inter Medium"/>
              </a:rPr>
              <a:t>What are students supposed to get out of a college education?</a:t>
            </a:r>
            <a:endParaRPr sz="2000">
              <a:latin typeface="Inter Medium"/>
              <a:ea typeface="Inter Medium"/>
              <a:cs typeface="Inter Medium"/>
              <a:sym typeface="Inter Medium"/>
            </a:endParaRPr>
          </a:p>
          <a:p>
            <a:pPr indent="0" lvl="0" marL="0" rtl="0" algn="l">
              <a:lnSpc>
                <a:spcPct val="115000"/>
              </a:lnSpc>
              <a:spcBef>
                <a:spcPts val="800"/>
              </a:spcBef>
              <a:spcAft>
                <a:spcPts val="800"/>
              </a:spcAft>
              <a:buNone/>
            </a:pPr>
            <a:r>
              <a:rPr lang="en" sz="2000">
                <a:latin typeface="Inter Medium"/>
                <a:ea typeface="Inter Medium"/>
                <a:cs typeface="Inter Medium"/>
                <a:sym typeface="Inter Medium"/>
              </a:rPr>
              <a:t>How do we assess what students are </a:t>
            </a:r>
            <a:r>
              <a:rPr lang="en" sz="2000">
                <a:latin typeface="Inter Medium"/>
                <a:ea typeface="Inter Medium"/>
                <a:cs typeface="Inter Medium"/>
                <a:sym typeface="Inter Medium"/>
              </a:rPr>
              <a:t>actually</a:t>
            </a:r>
            <a:r>
              <a:rPr lang="en" sz="2000">
                <a:latin typeface="Inter Medium"/>
                <a:ea typeface="Inter Medium"/>
                <a:cs typeface="Inter Medium"/>
                <a:sym typeface="Inter Medium"/>
              </a:rPr>
              <a:t> learning in courses?</a:t>
            </a:r>
            <a:endParaRPr sz="2000">
              <a:latin typeface="Inter Medium"/>
              <a:ea typeface="Inter Medium"/>
              <a:cs typeface="Inter Medium"/>
              <a:sym typeface="Inter Medium"/>
            </a:endParaRPr>
          </a:p>
        </p:txBody>
      </p:sp>
      <p:sp>
        <p:nvSpPr>
          <p:cNvPr id="236" name="Google Shape;236;p38"/>
          <p:cNvSpPr txBox="1"/>
          <p:nvPr/>
        </p:nvSpPr>
        <p:spPr>
          <a:xfrm>
            <a:off x="3766867" y="3818876"/>
            <a:ext cx="5181600" cy="52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b="1" lang="en" sz="2000">
                <a:latin typeface="Inter"/>
                <a:ea typeface="Inter"/>
                <a:cs typeface="Inter"/>
                <a:sym typeface="Inter"/>
              </a:rPr>
              <a:t>Goals =&gt; Rubrics =&gt; Assignment Prompts</a:t>
            </a:r>
            <a:endParaRPr sz="2000">
              <a:latin typeface="Inter Medium"/>
              <a:ea typeface="Inter Medium"/>
              <a:cs typeface="Inter Medium"/>
              <a:sym typeface="Inter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9" title="Screenshot 2026-01-05 at 3.10.04 PM.png"/>
          <p:cNvPicPr preferRelativeResize="0"/>
          <p:nvPr/>
        </p:nvPicPr>
        <p:blipFill rotWithShape="1">
          <a:blip r:embed="rId3">
            <a:alphaModFix/>
          </a:blip>
          <a:srcRect b="0" l="0" r="12534" t="0"/>
          <a:stretch/>
        </p:blipFill>
        <p:spPr>
          <a:xfrm>
            <a:off x="201975" y="1287900"/>
            <a:ext cx="5323026" cy="1578425"/>
          </a:xfrm>
          <a:prstGeom prst="rect">
            <a:avLst/>
          </a:prstGeom>
          <a:noFill/>
          <a:ln>
            <a:noFill/>
          </a:ln>
        </p:spPr>
      </p:pic>
      <p:sp>
        <p:nvSpPr>
          <p:cNvPr id="242" name="Google Shape;242;p39"/>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3" name="Google Shape;243;p39"/>
          <p:cNvSpPr txBox="1"/>
          <p:nvPr>
            <p:ph type="ctrTitle"/>
          </p:nvPr>
        </p:nvSpPr>
        <p:spPr>
          <a:xfrm>
            <a:off x="457200" y="457200"/>
            <a:ext cx="84684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Critical thinking and information literacy are widely considered essential skills in a college education.</a:t>
            </a:r>
            <a:endParaRPr sz="2600">
              <a:solidFill>
                <a:schemeClr val="dk1"/>
              </a:solidFill>
              <a:latin typeface="Inter"/>
              <a:ea typeface="Inter"/>
              <a:cs typeface="Inter"/>
              <a:sym typeface="Inter"/>
            </a:endParaRPr>
          </a:p>
        </p:txBody>
      </p:sp>
      <p:grpSp>
        <p:nvGrpSpPr>
          <p:cNvPr id="244" name="Google Shape;244;p39"/>
          <p:cNvGrpSpPr/>
          <p:nvPr/>
        </p:nvGrpSpPr>
        <p:grpSpPr>
          <a:xfrm>
            <a:off x="339425" y="2513035"/>
            <a:ext cx="8468174" cy="2554215"/>
            <a:chOff x="122532" y="2735740"/>
            <a:chExt cx="8278595" cy="2497033"/>
          </a:xfrm>
        </p:grpSpPr>
        <p:sp>
          <p:nvSpPr>
            <p:cNvPr id="245" name="Google Shape;245;p39"/>
            <p:cNvSpPr/>
            <p:nvPr/>
          </p:nvSpPr>
          <p:spPr>
            <a:xfrm>
              <a:off x="182425" y="2742725"/>
              <a:ext cx="8133900" cy="1943400"/>
            </a:xfrm>
            <a:prstGeom prst="rect">
              <a:avLst/>
            </a:prstGeom>
            <a:solidFill>
              <a:schemeClr val="lt1"/>
            </a:solidFill>
            <a:ln cap="flat" cmpd="sng" w="9750">
              <a:solidFill>
                <a:schemeClr val="lt1"/>
              </a:solidFill>
              <a:prstDash val="solid"/>
              <a:round/>
              <a:headEnd len="sm" w="sm" type="none"/>
              <a:tailEnd len="sm" w="sm" type="none"/>
            </a:ln>
          </p:spPr>
          <p:txBody>
            <a:bodyPr anchorCtr="0" anchor="ctr" bIns="93525" lIns="93525" spcFirstLastPara="1" rIns="93525" wrap="square" tIns="93525">
              <a:noAutofit/>
            </a:bodyPr>
            <a:lstStyle/>
            <a:p>
              <a:pPr indent="0" lvl="0" marL="0" rtl="0" algn="ctr">
                <a:spcBef>
                  <a:spcPts val="0"/>
                </a:spcBef>
                <a:spcAft>
                  <a:spcPts val="0"/>
                </a:spcAft>
                <a:buNone/>
              </a:pPr>
              <a:r>
                <a:t/>
              </a:r>
              <a:endParaRPr sz="1432">
                <a:latin typeface="Inter Medium"/>
                <a:ea typeface="Inter Medium"/>
                <a:cs typeface="Inter Medium"/>
                <a:sym typeface="Inter Medium"/>
              </a:endParaRPr>
            </a:p>
          </p:txBody>
        </p:sp>
        <p:grpSp>
          <p:nvGrpSpPr>
            <p:cNvPr id="246" name="Google Shape;246;p39"/>
            <p:cNvGrpSpPr/>
            <p:nvPr/>
          </p:nvGrpSpPr>
          <p:grpSpPr>
            <a:xfrm>
              <a:off x="122532" y="2735740"/>
              <a:ext cx="8278595" cy="2497033"/>
              <a:chOff x="-698168" y="2669840"/>
              <a:chExt cx="8278595" cy="2497033"/>
            </a:xfrm>
          </p:grpSpPr>
          <p:pic>
            <p:nvPicPr>
              <p:cNvPr id="247" name="Google Shape;247;p39" title="Screenshot 2026-01-05 at 3.12.41 PM.png"/>
              <p:cNvPicPr preferRelativeResize="0"/>
              <p:nvPr/>
            </p:nvPicPr>
            <p:blipFill rotWithShape="1">
              <a:blip r:embed="rId4">
                <a:alphaModFix/>
              </a:blip>
              <a:srcRect b="83213" l="31621" r="28645" t="2382"/>
              <a:stretch/>
            </p:blipFill>
            <p:spPr>
              <a:xfrm>
                <a:off x="1767325" y="2669840"/>
                <a:ext cx="3289452" cy="444850"/>
              </a:xfrm>
              <a:prstGeom prst="rect">
                <a:avLst/>
              </a:prstGeom>
              <a:noFill/>
              <a:ln>
                <a:noFill/>
              </a:ln>
            </p:spPr>
          </p:pic>
          <p:pic>
            <p:nvPicPr>
              <p:cNvPr id="248" name="Google Shape;248;p39" title="Screenshot 2026-01-05 at 3.12.41 PM.png"/>
              <p:cNvPicPr preferRelativeResize="0"/>
              <p:nvPr/>
            </p:nvPicPr>
            <p:blipFill rotWithShape="1">
              <a:blip r:embed="rId4">
                <a:alphaModFix/>
              </a:blip>
              <a:srcRect b="-1922" l="0" r="0" t="36102"/>
              <a:stretch/>
            </p:blipFill>
            <p:spPr>
              <a:xfrm>
                <a:off x="-698168" y="3134220"/>
                <a:ext cx="8278595" cy="2032653"/>
              </a:xfrm>
              <a:prstGeom prst="rect">
                <a:avLst/>
              </a:prstGeom>
              <a:noFill/>
              <a:ln>
                <a:noFill/>
              </a:ln>
            </p:spPr>
          </p:pic>
        </p:grpSp>
      </p:grpSp>
      <p:sp>
        <p:nvSpPr>
          <p:cNvPr id="249" name="Google Shape;249;p39"/>
          <p:cNvSpPr txBox="1"/>
          <p:nvPr/>
        </p:nvSpPr>
        <p:spPr>
          <a:xfrm>
            <a:off x="5710563" y="1583901"/>
            <a:ext cx="2913000" cy="117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800"/>
              </a:spcAft>
              <a:buNone/>
            </a:pPr>
            <a:r>
              <a:rPr b="1" lang="en" sz="2000">
                <a:latin typeface="Inter"/>
                <a:ea typeface="Inter"/>
                <a:cs typeface="Inter"/>
                <a:sym typeface="Inter"/>
              </a:rPr>
              <a:t>What do students / instructors think of these rubrics?</a:t>
            </a:r>
            <a:endParaRPr sz="2000">
              <a:latin typeface="Inter Medium"/>
              <a:ea typeface="Inter Medium"/>
              <a:cs typeface="Inter Medium"/>
              <a:sym typeface="Inter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40"/>
          <p:cNvSpPr txBox="1"/>
          <p:nvPr>
            <p:ph type="ctrTitle"/>
          </p:nvPr>
        </p:nvSpPr>
        <p:spPr>
          <a:xfrm>
            <a:off x="457200" y="457200"/>
            <a:ext cx="84684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We invited a diversity of instructors / students to participate in stratified focus groups on GenAI.</a:t>
            </a:r>
            <a:endParaRPr sz="2600">
              <a:solidFill>
                <a:schemeClr val="dk1"/>
              </a:solidFill>
              <a:latin typeface="Inter"/>
              <a:ea typeface="Inter"/>
              <a:cs typeface="Inter"/>
              <a:sym typeface="Inter"/>
            </a:endParaRPr>
          </a:p>
        </p:txBody>
      </p:sp>
      <p:sp>
        <p:nvSpPr>
          <p:cNvPr id="256" name="Google Shape;256;p40"/>
          <p:cNvSpPr/>
          <p:nvPr/>
        </p:nvSpPr>
        <p:spPr>
          <a:xfrm>
            <a:off x="590700" y="1472746"/>
            <a:ext cx="2654100" cy="1626900"/>
          </a:xfrm>
          <a:prstGeom prst="rightArrow">
            <a:avLst>
              <a:gd fmla="val 50000" name="adj1"/>
              <a:gd fmla="val 68326" name="adj2"/>
            </a:avLst>
          </a:prstGeom>
          <a:solidFill>
            <a:srgbClr val="FDB515"/>
          </a:solidFill>
          <a:ln>
            <a:noFill/>
          </a:ln>
        </p:spPr>
        <p:txBody>
          <a:bodyPr anchorCtr="0" anchor="ctr" bIns="112575" lIns="112575" spcFirstLastPara="1" rIns="112575" wrap="square" tIns="112575">
            <a:noAutofit/>
          </a:bodyPr>
          <a:lstStyle/>
          <a:p>
            <a:pPr indent="0" lvl="0" marL="0" rtl="0" algn="ctr">
              <a:spcBef>
                <a:spcPts val="0"/>
              </a:spcBef>
              <a:spcAft>
                <a:spcPts val="0"/>
              </a:spcAft>
              <a:buNone/>
            </a:pPr>
            <a:r>
              <a:rPr lang="en" sz="2216">
                <a:latin typeface="Inter Medium"/>
                <a:ea typeface="Inter Medium"/>
                <a:cs typeface="Inter Medium"/>
                <a:sym typeface="Inter Medium"/>
              </a:rPr>
              <a:t>Recruitment</a:t>
            </a:r>
            <a:endParaRPr sz="2216">
              <a:latin typeface="Inter Medium"/>
              <a:ea typeface="Inter Medium"/>
              <a:cs typeface="Inter Medium"/>
              <a:sym typeface="Inter Medium"/>
            </a:endParaRPr>
          </a:p>
        </p:txBody>
      </p:sp>
      <p:sp>
        <p:nvSpPr>
          <p:cNvPr id="257" name="Google Shape;257;p40"/>
          <p:cNvSpPr/>
          <p:nvPr/>
        </p:nvSpPr>
        <p:spPr>
          <a:xfrm>
            <a:off x="3244955" y="1472746"/>
            <a:ext cx="2654100" cy="1626900"/>
          </a:xfrm>
          <a:prstGeom prst="rightArrow">
            <a:avLst>
              <a:gd fmla="val 50000" name="adj1"/>
              <a:gd fmla="val 68326" name="adj2"/>
            </a:avLst>
          </a:prstGeom>
          <a:solidFill>
            <a:srgbClr val="9FD1FF"/>
          </a:solidFill>
          <a:ln>
            <a:noFill/>
          </a:ln>
        </p:spPr>
        <p:txBody>
          <a:bodyPr anchorCtr="0" anchor="ctr" bIns="112575" lIns="112575" spcFirstLastPara="1" rIns="112575" wrap="square" tIns="112575">
            <a:noAutofit/>
          </a:bodyPr>
          <a:lstStyle/>
          <a:p>
            <a:pPr indent="0" lvl="0" marL="0" rtl="0" algn="ctr">
              <a:spcBef>
                <a:spcPts val="0"/>
              </a:spcBef>
              <a:spcAft>
                <a:spcPts val="0"/>
              </a:spcAft>
              <a:buNone/>
            </a:pPr>
            <a:r>
              <a:rPr lang="en" sz="2216">
                <a:latin typeface="Inter Medium"/>
                <a:ea typeface="Inter Medium"/>
                <a:cs typeface="Inter Medium"/>
                <a:sym typeface="Inter Medium"/>
              </a:rPr>
              <a:t>Pre-Survey</a:t>
            </a:r>
            <a:endParaRPr sz="2216">
              <a:latin typeface="Inter Medium"/>
              <a:ea typeface="Inter Medium"/>
              <a:cs typeface="Inter Medium"/>
              <a:sym typeface="Inter Medium"/>
            </a:endParaRPr>
          </a:p>
        </p:txBody>
      </p:sp>
      <p:sp>
        <p:nvSpPr>
          <p:cNvPr id="258" name="Google Shape;258;p40"/>
          <p:cNvSpPr/>
          <p:nvPr/>
        </p:nvSpPr>
        <p:spPr>
          <a:xfrm>
            <a:off x="5899194" y="1472746"/>
            <a:ext cx="2654100" cy="1626900"/>
          </a:xfrm>
          <a:prstGeom prst="rightArrow">
            <a:avLst>
              <a:gd fmla="val 50000" name="adj1"/>
              <a:gd fmla="val 68326" name="adj2"/>
            </a:avLst>
          </a:prstGeom>
          <a:solidFill>
            <a:srgbClr val="004AAE"/>
          </a:solidFill>
          <a:ln>
            <a:noFill/>
          </a:ln>
        </p:spPr>
        <p:txBody>
          <a:bodyPr anchorCtr="0" anchor="ctr" bIns="112575" lIns="112575" spcFirstLastPara="1" rIns="112575" wrap="square" tIns="112575">
            <a:noAutofit/>
          </a:bodyPr>
          <a:lstStyle/>
          <a:p>
            <a:pPr indent="0" lvl="0" marL="0" rtl="0" algn="ctr">
              <a:spcBef>
                <a:spcPts val="0"/>
              </a:spcBef>
              <a:spcAft>
                <a:spcPts val="0"/>
              </a:spcAft>
              <a:buNone/>
            </a:pPr>
            <a:r>
              <a:rPr lang="en" sz="2216">
                <a:solidFill>
                  <a:schemeClr val="accent3"/>
                </a:solidFill>
                <a:latin typeface="Inter Medium"/>
                <a:ea typeface="Inter Medium"/>
                <a:cs typeface="Inter Medium"/>
                <a:sym typeface="Inter Medium"/>
              </a:rPr>
              <a:t>Focus Group</a:t>
            </a:r>
            <a:endParaRPr sz="2216">
              <a:solidFill>
                <a:schemeClr val="accent3"/>
              </a:solidFill>
              <a:latin typeface="Inter Medium"/>
              <a:ea typeface="Inter Medium"/>
              <a:cs typeface="Inter Medium"/>
              <a:sym typeface="Inter Medium"/>
            </a:endParaRPr>
          </a:p>
        </p:txBody>
      </p:sp>
      <p:sp>
        <p:nvSpPr>
          <p:cNvPr id="259" name="Google Shape;259;p40"/>
          <p:cNvSpPr txBox="1"/>
          <p:nvPr/>
        </p:nvSpPr>
        <p:spPr>
          <a:xfrm>
            <a:off x="2687100" y="3159625"/>
            <a:ext cx="6390900" cy="148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Inter Medium"/>
                <a:ea typeface="Inter Medium"/>
                <a:cs typeface="Inter Medium"/>
                <a:sym typeface="Inter Medium"/>
              </a:rPr>
              <a:t>36% Asian and 18% Hispanic/Latine</a:t>
            </a:r>
            <a:endParaRPr sz="2000">
              <a:latin typeface="Inter Medium"/>
              <a:ea typeface="Inter Medium"/>
              <a:cs typeface="Inter Medium"/>
              <a:sym typeface="Inter Medium"/>
            </a:endParaRPr>
          </a:p>
          <a:p>
            <a:pPr indent="0" lvl="0" marL="0" rtl="0" algn="l">
              <a:lnSpc>
                <a:spcPct val="115000"/>
              </a:lnSpc>
              <a:spcBef>
                <a:spcPts val="400"/>
              </a:spcBef>
              <a:spcAft>
                <a:spcPts val="0"/>
              </a:spcAft>
              <a:buNone/>
            </a:pPr>
            <a:r>
              <a:rPr lang="en" sz="2000">
                <a:latin typeface="Inter Medium"/>
                <a:ea typeface="Inter Medium"/>
                <a:cs typeface="Inter Medium"/>
                <a:sym typeface="Inter Medium"/>
              </a:rPr>
              <a:t>9% trans/gender-nonconforming and 66% women</a:t>
            </a:r>
            <a:endParaRPr sz="2000">
              <a:latin typeface="Inter Medium"/>
              <a:ea typeface="Inter Medium"/>
              <a:cs typeface="Inter Medium"/>
              <a:sym typeface="Inter Medium"/>
            </a:endParaRPr>
          </a:p>
          <a:p>
            <a:pPr indent="0" lvl="0" marL="0" rtl="0" algn="l">
              <a:lnSpc>
                <a:spcPct val="115000"/>
              </a:lnSpc>
              <a:spcBef>
                <a:spcPts val="400"/>
              </a:spcBef>
              <a:spcAft>
                <a:spcPts val="0"/>
              </a:spcAft>
              <a:buNone/>
            </a:pPr>
            <a:r>
              <a:rPr lang="en" sz="2000">
                <a:latin typeface="Inter Medium"/>
                <a:ea typeface="Inter Medium"/>
                <a:cs typeface="Inter Medium"/>
                <a:sym typeface="Inter Medium"/>
              </a:rPr>
              <a:t>~25% first-generation and/or low-income</a:t>
            </a:r>
            <a:endParaRPr sz="2000">
              <a:latin typeface="Inter Medium"/>
              <a:ea typeface="Inter Medium"/>
              <a:cs typeface="Inter Medium"/>
              <a:sym typeface="Inter Medium"/>
            </a:endParaRPr>
          </a:p>
          <a:p>
            <a:pPr indent="0" lvl="0" marL="0" rtl="0" algn="l">
              <a:lnSpc>
                <a:spcPct val="115000"/>
              </a:lnSpc>
              <a:spcBef>
                <a:spcPts val="400"/>
              </a:spcBef>
              <a:spcAft>
                <a:spcPts val="400"/>
              </a:spcAft>
              <a:buNone/>
            </a:pPr>
            <a:r>
              <a:rPr lang="en" sz="2000">
                <a:latin typeface="Inter Medium"/>
                <a:ea typeface="Inter Medium"/>
                <a:cs typeface="Inter Medium"/>
                <a:sym typeface="Inter Medium"/>
              </a:rPr>
              <a:t>14% living with a disability</a:t>
            </a:r>
            <a:endParaRPr sz="2000">
              <a:latin typeface="Inter Medium"/>
              <a:ea typeface="Inter Medium"/>
              <a:cs typeface="Inter Medium"/>
              <a:sym typeface="Inter Medium"/>
            </a:endParaRPr>
          </a:p>
        </p:txBody>
      </p:sp>
      <p:sp>
        <p:nvSpPr>
          <p:cNvPr id="260" name="Google Shape;260;p40"/>
          <p:cNvSpPr/>
          <p:nvPr/>
        </p:nvSpPr>
        <p:spPr>
          <a:xfrm>
            <a:off x="116500" y="3284500"/>
            <a:ext cx="2415600" cy="1019700"/>
          </a:xfrm>
          <a:prstGeom prst="wedgeRoundRectCallout">
            <a:avLst>
              <a:gd fmla="val -36471" name="adj1"/>
              <a:gd fmla="val 63195" name="adj2"/>
              <a:gd fmla="val 0" name="adj3"/>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Plus a partnership with our University Libraries!</a:t>
            </a:r>
            <a:endParaRPr sz="1800">
              <a:latin typeface="Inter Medium"/>
              <a:ea typeface="Inter Medium"/>
              <a:cs typeface="Inter Medium"/>
              <a:sym typeface="Inter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1"/>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6" name="Google Shape;266;p41"/>
          <p:cNvSpPr txBox="1"/>
          <p:nvPr>
            <p:ph type="ctrTitle"/>
          </p:nvPr>
        </p:nvSpPr>
        <p:spPr>
          <a:xfrm>
            <a:off x="457200" y="457200"/>
            <a:ext cx="84684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Conversations surfaced broad concerns around established rubrics in the presence of GenAI.</a:t>
            </a:r>
            <a:endParaRPr sz="2600">
              <a:solidFill>
                <a:schemeClr val="dk1"/>
              </a:solidFill>
              <a:latin typeface="Inter"/>
              <a:ea typeface="Inter"/>
              <a:cs typeface="Inter"/>
              <a:sym typeface="Inter"/>
            </a:endParaRPr>
          </a:p>
        </p:txBody>
      </p:sp>
      <p:sp>
        <p:nvSpPr>
          <p:cNvPr id="267" name="Google Shape;267;p41"/>
          <p:cNvSpPr/>
          <p:nvPr/>
        </p:nvSpPr>
        <p:spPr>
          <a:xfrm>
            <a:off x="673588" y="1532000"/>
            <a:ext cx="3891300" cy="830700"/>
          </a:xfrm>
          <a:prstGeom prst="wedgeRoundRectCallout">
            <a:avLst>
              <a:gd fmla="val -36471" name="adj1"/>
              <a:gd fmla="val 63195" name="adj2"/>
              <a:gd fmla="val 0" name="adj3"/>
            </a:avLst>
          </a:prstGeom>
          <a:solidFill>
            <a:srgbClr val="FFE8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Students mapped rubric criteria to </a:t>
            </a:r>
            <a:r>
              <a:rPr b="1" lang="en" sz="1800">
                <a:latin typeface="Inter"/>
                <a:ea typeface="Inter"/>
                <a:cs typeface="Inter"/>
                <a:sym typeface="Inter"/>
              </a:rPr>
              <a:t>components of an essay</a:t>
            </a:r>
            <a:r>
              <a:rPr lang="en" sz="1800">
                <a:latin typeface="Inter Medium"/>
                <a:ea typeface="Inter Medium"/>
                <a:cs typeface="Inter Medium"/>
                <a:sym typeface="Inter Medium"/>
              </a:rPr>
              <a:t>.</a:t>
            </a:r>
            <a:endParaRPr sz="1800">
              <a:latin typeface="Inter Medium"/>
              <a:ea typeface="Inter Medium"/>
              <a:cs typeface="Inter Medium"/>
              <a:sym typeface="Inter Medium"/>
            </a:endParaRPr>
          </a:p>
        </p:txBody>
      </p:sp>
      <p:sp>
        <p:nvSpPr>
          <p:cNvPr id="268" name="Google Shape;268;p41"/>
          <p:cNvSpPr/>
          <p:nvPr/>
        </p:nvSpPr>
        <p:spPr>
          <a:xfrm>
            <a:off x="4786413" y="1532000"/>
            <a:ext cx="3684000" cy="830700"/>
          </a:xfrm>
          <a:prstGeom prst="wedgeRoundRectCallout">
            <a:avLst>
              <a:gd fmla="val 36758" name="adj1"/>
              <a:gd fmla="val 66051" name="adj2"/>
              <a:gd fmla="val 0" name="adj3"/>
            </a:avLst>
          </a:prstGeom>
          <a:solidFill>
            <a:srgbClr val="9FD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Both groups identified certain criteria as </a:t>
            </a:r>
            <a:r>
              <a:rPr b="1" lang="en" sz="1800">
                <a:latin typeface="Inter"/>
                <a:ea typeface="Inter"/>
                <a:cs typeface="Inter"/>
                <a:sym typeface="Inter"/>
              </a:rPr>
              <a:t>less important</a:t>
            </a:r>
            <a:r>
              <a:rPr lang="en" sz="1800">
                <a:latin typeface="Inter Medium"/>
                <a:ea typeface="Inter Medium"/>
                <a:cs typeface="Inter Medium"/>
                <a:sym typeface="Inter Medium"/>
              </a:rPr>
              <a:t> now. </a:t>
            </a:r>
            <a:endParaRPr sz="1800">
              <a:latin typeface="Inter Medium"/>
              <a:ea typeface="Inter Medium"/>
              <a:cs typeface="Inter Medium"/>
              <a:sym typeface="Inter Medium"/>
            </a:endParaRPr>
          </a:p>
        </p:txBody>
      </p:sp>
      <p:sp>
        <p:nvSpPr>
          <p:cNvPr id="269" name="Google Shape;269;p41"/>
          <p:cNvSpPr/>
          <p:nvPr/>
        </p:nvSpPr>
        <p:spPr>
          <a:xfrm>
            <a:off x="309275" y="2759188"/>
            <a:ext cx="3802200" cy="830700"/>
          </a:xfrm>
          <a:prstGeom prst="wedgeRoundRectCallout">
            <a:avLst>
              <a:gd fmla="val -34079" name="adj1"/>
              <a:gd fmla="val 70281" name="adj2"/>
              <a:gd fmla="val 0" name="adj3"/>
            </a:avLst>
          </a:prstGeom>
          <a:solidFill>
            <a:srgbClr val="9FD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Both groups felt that some important aspects were </a:t>
            </a:r>
            <a:r>
              <a:rPr b="1" lang="en" sz="1800">
                <a:latin typeface="Inter"/>
                <a:ea typeface="Inter"/>
                <a:cs typeface="Inter"/>
                <a:sym typeface="Inter"/>
              </a:rPr>
              <a:t>left out</a:t>
            </a:r>
            <a:r>
              <a:rPr lang="en" sz="1800">
                <a:latin typeface="Inter Medium"/>
                <a:ea typeface="Inter Medium"/>
                <a:cs typeface="Inter Medium"/>
                <a:sym typeface="Inter Medium"/>
              </a:rPr>
              <a:t>.</a:t>
            </a:r>
            <a:endParaRPr sz="1800">
              <a:latin typeface="Inter Medium"/>
              <a:ea typeface="Inter Medium"/>
              <a:cs typeface="Inter Medium"/>
              <a:sym typeface="Inter Medium"/>
            </a:endParaRPr>
          </a:p>
        </p:txBody>
      </p:sp>
      <p:sp>
        <p:nvSpPr>
          <p:cNvPr id="270" name="Google Shape;270;p41"/>
          <p:cNvSpPr/>
          <p:nvPr/>
        </p:nvSpPr>
        <p:spPr>
          <a:xfrm>
            <a:off x="4353025" y="2759196"/>
            <a:ext cx="4481700" cy="830700"/>
          </a:xfrm>
          <a:prstGeom prst="wedgeRoundRectCallout">
            <a:avLst>
              <a:gd fmla="val 39315" name="adj1"/>
              <a:gd fmla="val 64559" name="adj2"/>
              <a:gd fmla="val 0" name="adj3"/>
            </a:avLst>
          </a:prstGeom>
          <a:solidFill>
            <a:srgbClr val="FFE8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Both groups identified certain criteria as </a:t>
            </a:r>
            <a:r>
              <a:rPr b="1" lang="en" sz="1800">
                <a:latin typeface="Inter"/>
                <a:ea typeface="Inter"/>
                <a:cs typeface="Inter"/>
                <a:sym typeface="Inter"/>
              </a:rPr>
              <a:t>okay to let a GenAI do</a:t>
            </a:r>
            <a:r>
              <a:rPr lang="en" sz="1800">
                <a:latin typeface="Inter Medium"/>
                <a:ea typeface="Inter Medium"/>
                <a:cs typeface="Inter Medium"/>
                <a:sym typeface="Inter Medium"/>
              </a:rPr>
              <a:t> instead.</a:t>
            </a:r>
            <a:endParaRPr sz="1800">
              <a:latin typeface="Inter Medium"/>
              <a:ea typeface="Inter Medium"/>
              <a:cs typeface="Inter Medium"/>
              <a:sym typeface="Inter Medium"/>
            </a:endParaRPr>
          </a:p>
        </p:txBody>
      </p:sp>
      <p:sp>
        <p:nvSpPr>
          <p:cNvPr id="271" name="Google Shape;271;p41"/>
          <p:cNvSpPr/>
          <p:nvPr/>
        </p:nvSpPr>
        <p:spPr>
          <a:xfrm>
            <a:off x="1919700" y="3928304"/>
            <a:ext cx="5543400" cy="693300"/>
          </a:xfrm>
          <a:prstGeom prst="wedgeRoundRectCallout">
            <a:avLst>
              <a:gd fmla="val -18194" name="adj1"/>
              <a:gd fmla="val 75425" name="adj2"/>
              <a:gd fmla="val 0" name="adj3"/>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Both groups thought GenAI could pass as </a:t>
            </a:r>
            <a:r>
              <a:rPr b="1" lang="en" sz="1800">
                <a:latin typeface="Inter"/>
                <a:ea typeface="Inter"/>
                <a:cs typeface="Inter"/>
                <a:sym typeface="Inter"/>
              </a:rPr>
              <a:t>competent</a:t>
            </a:r>
            <a:r>
              <a:rPr lang="en" sz="1800">
                <a:latin typeface="Inter Medium"/>
                <a:ea typeface="Inter Medium"/>
                <a:cs typeface="Inter Medium"/>
                <a:sym typeface="Inter Medium"/>
              </a:rPr>
              <a:t> in most criteria.</a:t>
            </a:r>
            <a:endParaRPr sz="1800">
              <a:latin typeface="Inter Medium"/>
              <a:ea typeface="Inter Medium"/>
              <a:cs typeface="Inter Medium"/>
              <a:sym typeface="Inter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7" name="Google Shape;277;p42"/>
          <p:cNvSpPr txBox="1"/>
          <p:nvPr>
            <p:ph type="ctrTitle"/>
          </p:nvPr>
        </p:nvSpPr>
        <p:spPr>
          <a:xfrm>
            <a:off x="457200" y="457200"/>
            <a:ext cx="79290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We revised AAC&amp;U VALUE rubric standards to reflect more “human” outcomes.</a:t>
            </a:r>
            <a:endParaRPr sz="2600">
              <a:solidFill>
                <a:schemeClr val="dk1"/>
              </a:solidFill>
              <a:latin typeface="Inter"/>
              <a:ea typeface="Inter"/>
              <a:cs typeface="Inter"/>
              <a:sym typeface="Inter"/>
            </a:endParaRPr>
          </a:p>
        </p:txBody>
      </p:sp>
      <p:pic>
        <p:nvPicPr>
          <p:cNvPr id="278" name="Google Shape;278;p42" title="Screenshot 2025-10-13 at 11.03.59 AM.png"/>
          <p:cNvPicPr preferRelativeResize="0"/>
          <p:nvPr/>
        </p:nvPicPr>
        <p:blipFill rotWithShape="1">
          <a:blip r:embed="rId3">
            <a:alphaModFix/>
          </a:blip>
          <a:srcRect b="9109" l="0" r="0" t="6709"/>
          <a:stretch/>
        </p:blipFill>
        <p:spPr>
          <a:xfrm>
            <a:off x="1171575" y="1370892"/>
            <a:ext cx="6500226" cy="3160275"/>
          </a:xfrm>
          <a:prstGeom prst="rect">
            <a:avLst/>
          </a:prstGeom>
          <a:noFill/>
          <a:ln>
            <a:noFill/>
          </a:ln>
        </p:spPr>
      </p:pic>
      <p:grpSp>
        <p:nvGrpSpPr>
          <p:cNvPr id="279" name="Google Shape;279;p42"/>
          <p:cNvGrpSpPr/>
          <p:nvPr/>
        </p:nvGrpSpPr>
        <p:grpSpPr>
          <a:xfrm>
            <a:off x="3868025" y="2176325"/>
            <a:ext cx="3092100" cy="2649600"/>
            <a:chOff x="3868025" y="2176325"/>
            <a:chExt cx="3092100" cy="2649600"/>
          </a:xfrm>
        </p:grpSpPr>
        <p:sp>
          <p:nvSpPr>
            <p:cNvPr id="280" name="Google Shape;280;p42"/>
            <p:cNvSpPr/>
            <p:nvPr/>
          </p:nvSpPr>
          <p:spPr>
            <a:xfrm>
              <a:off x="3868025" y="2176325"/>
              <a:ext cx="3092100" cy="264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Medium"/>
                <a:ea typeface="Inter Medium"/>
                <a:cs typeface="Inter Medium"/>
                <a:sym typeface="Inter Medium"/>
              </a:endParaRPr>
            </a:p>
          </p:txBody>
        </p:sp>
        <p:pic>
          <p:nvPicPr>
            <p:cNvPr id="281" name="Google Shape;281;p42"/>
            <p:cNvPicPr preferRelativeResize="0"/>
            <p:nvPr/>
          </p:nvPicPr>
          <p:blipFill rotWithShape="1">
            <a:blip r:embed="rId4">
              <a:alphaModFix/>
            </a:blip>
            <a:srcRect b="0" l="3948" r="0" t="0"/>
            <a:stretch/>
          </p:blipFill>
          <p:spPr>
            <a:xfrm>
              <a:off x="3927488" y="2176325"/>
              <a:ext cx="2890950" cy="26495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43"/>
          <p:cNvSpPr txBox="1"/>
          <p:nvPr>
            <p:ph type="ctrTitle"/>
          </p:nvPr>
        </p:nvSpPr>
        <p:spPr>
          <a:xfrm>
            <a:off x="457200" y="457200"/>
            <a:ext cx="78081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Partnerships with instructors have revealed opportunities to rethink assignment design.</a:t>
            </a:r>
            <a:endParaRPr sz="2600">
              <a:solidFill>
                <a:schemeClr val="dk1"/>
              </a:solidFill>
              <a:latin typeface="Inter"/>
              <a:ea typeface="Inter"/>
              <a:cs typeface="Inter"/>
              <a:sym typeface="Inter"/>
            </a:endParaRPr>
          </a:p>
        </p:txBody>
      </p:sp>
      <p:graphicFrame>
        <p:nvGraphicFramePr>
          <p:cNvPr id="288" name="Google Shape;288;p43"/>
          <p:cNvGraphicFramePr/>
          <p:nvPr/>
        </p:nvGraphicFramePr>
        <p:xfrm>
          <a:off x="1541250" y="1464659"/>
          <a:ext cx="3000000" cy="3000000"/>
        </p:xfrm>
        <a:graphic>
          <a:graphicData uri="http://schemas.openxmlformats.org/drawingml/2006/table">
            <a:tbl>
              <a:tblPr>
                <a:noFill/>
                <a:tableStyleId>{9B657961-5AF9-44C2-ACDE-091170C9CB93}</a:tableStyleId>
              </a:tblPr>
              <a:tblGrid>
                <a:gridCol w="2953950"/>
                <a:gridCol w="3107525"/>
              </a:tblGrid>
              <a:tr h="381000">
                <a:tc>
                  <a:txBody>
                    <a:bodyPr/>
                    <a:lstStyle/>
                    <a:p>
                      <a:pPr indent="0" lvl="0" marL="0" rtl="0" algn="ctr">
                        <a:spcBef>
                          <a:spcPts val="0"/>
                        </a:spcBef>
                        <a:spcAft>
                          <a:spcPts val="0"/>
                        </a:spcAft>
                        <a:buNone/>
                      </a:pPr>
                      <a:r>
                        <a:rPr lang="en" sz="1800">
                          <a:latin typeface="Inter SemiBold"/>
                          <a:ea typeface="Inter SemiBold"/>
                          <a:cs typeface="Inter SemiBold"/>
                          <a:sym typeface="Inter SemiBold"/>
                        </a:rPr>
                        <a:t>Fall 2025 Pilots</a:t>
                      </a:r>
                      <a:endParaRPr sz="1800">
                        <a:latin typeface="Inter SemiBold"/>
                        <a:ea typeface="Inter SemiBold"/>
                        <a:cs typeface="Inter SemiBold"/>
                        <a:sym typeface="Inter SemiBold"/>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DB515"/>
                    </a:solidFill>
                  </a:tcPr>
                </a:tc>
                <a:tc>
                  <a:txBody>
                    <a:bodyPr/>
                    <a:lstStyle/>
                    <a:p>
                      <a:pPr indent="0" lvl="0" marL="0" rtl="0" algn="ctr">
                        <a:spcBef>
                          <a:spcPts val="0"/>
                        </a:spcBef>
                        <a:spcAft>
                          <a:spcPts val="0"/>
                        </a:spcAft>
                        <a:buNone/>
                      </a:pPr>
                      <a:r>
                        <a:rPr lang="en" sz="1800">
                          <a:latin typeface="Inter SemiBold"/>
                          <a:ea typeface="Inter SemiBold"/>
                          <a:cs typeface="Inter SemiBold"/>
                          <a:sym typeface="Inter SemiBold"/>
                        </a:rPr>
                        <a:t>Spring 2026 Pilots</a:t>
                      </a:r>
                      <a:endParaRPr sz="1800">
                        <a:latin typeface="Inter SemiBold"/>
                        <a:ea typeface="Inter SemiBold"/>
                        <a:cs typeface="Inter SemiBold"/>
                        <a:sym typeface="Inter SemiBold"/>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DB515"/>
                    </a:solidFill>
                  </a:tcPr>
                </a:tc>
              </a:tr>
              <a:tr h="381000">
                <a:tc>
                  <a:txBody>
                    <a:bodyPr/>
                    <a:lstStyle/>
                    <a:p>
                      <a:pPr indent="0" lvl="0" marL="0" rtl="0" algn="ctr">
                        <a:spcBef>
                          <a:spcPts val="0"/>
                        </a:spcBef>
                        <a:spcAft>
                          <a:spcPts val="0"/>
                        </a:spcAft>
                        <a:buNone/>
                      </a:pPr>
                      <a:r>
                        <a:rPr lang="en" sz="1600">
                          <a:latin typeface="Inter"/>
                          <a:ea typeface="Inter"/>
                          <a:cs typeface="Inter"/>
                          <a:sym typeface="Inter"/>
                        </a:rPr>
                        <a:t>THEATER R1B</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latin typeface="Inter"/>
                          <a:ea typeface="Inter"/>
                          <a:cs typeface="Inter"/>
                          <a:sym typeface="Inter"/>
                        </a:rPr>
                        <a:t>COLWRIT R4B (+ R1A / R4A)</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600">
                          <a:latin typeface="Inter"/>
                          <a:ea typeface="Inter"/>
                          <a:cs typeface="Inter"/>
                          <a:sym typeface="Inter"/>
                        </a:rPr>
                        <a:t>COLWRIT R1A</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88D"/>
                    </a:solidFill>
                  </a:tcPr>
                </a:tc>
                <a:tc>
                  <a:txBody>
                    <a:bodyPr/>
                    <a:lstStyle/>
                    <a:p>
                      <a:pPr indent="0" lvl="0" marL="0" rtl="0" algn="ctr">
                        <a:spcBef>
                          <a:spcPts val="0"/>
                        </a:spcBef>
                        <a:spcAft>
                          <a:spcPts val="0"/>
                        </a:spcAft>
                        <a:buNone/>
                      </a:pPr>
                      <a:r>
                        <a:rPr lang="en" sz="1600">
                          <a:latin typeface="Inter"/>
                          <a:ea typeface="Inter"/>
                          <a:cs typeface="Inter"/>
                          <a:sym typeface="Inter"/>
                        </a:rPr>
                        <a:t>HISTORY 7B</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88D"/>
                    </a:solidFill>
                  </a:tcPr>
                </a:tc>
              </a:tr>
              <a:tr h="381000">
                <a:tc>
                  <a:txBody>
                    <a:bodyPr/>
                    <a:lstStyle/>
                    <a:p>
                      <a:pPr indent="0" lvl="0" marL="0" rtl="0" algn="ctr">
                        <a:spcBef>
                          <a:spcPts val="0"/>
                        </a:spcBef>
                        <a:spcAft>
                          <a:spcPts val="0"/>
                        </a:spcAft>
                        <a:buNone/>
                      </a:pPr>
                      <a:r>
                        <a:rPr lang="en" sz="1600">
                          <a:latin typeface="Inter"/>
                          <a:ea typeface="Inter"/>
                          <a:cs typeface="Inter"/>
                          <a:sym typeface="Inter"/>
                        </a:rPr>
                        <a:t>COLWRIT R4A</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latin typeface="Inter"/>
                          <a:ea typeface="Inter"/>
                          <a:cs typeface="Inter"/>
                          <a:sym typeface="Inter"/>
                        </a:rPr>
                        <a:t>ASAMST 20A</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600">
                          <a:latin typeface="Inter"/>
                          <a:ea typeface="Inter"/>
                          <a:cs typeface="Inter"/>
                          <a:sym typeface="Inter"/>
                        </a:rPr>
                        <a:t>SOCIOL 102</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88D"/>
                    </a:solidFill>
                  </a:tcPr>
                </a:tc>
                <a:tc>
                  <a:txBody>
                    <a:bodyPr/>
                    <a:lstStyle/>
                    <a:p>
                      <a:pPr indent="0" lvl="0" marL="0" rtl="0" algn="ctr">
                        <a:spcBef>
                          <a:spcPts val="0"/>
                        </a:spcBef>
                        <a:spcAft>
                          <a:spcPts val="0"/>
                        </a:spcAft>
                        <a:buNone/>
                      </a:pPr>
                      <a:r>
                        <a:rPr lang="en" sz="1600">
                          <a:latin typeface="Inter"/>
                          <a:ea typeface="Inter"/>
                          <a:cs typeface="Inter"/>
                          <a:sym typeface="Inter"/>
                        </a:rPr>
                        <a:t>EDUC C142</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88D"/>
                    </a:solidFill>
                  </a:tcPr>
                </a:tc>
              </a:tr>
              <a:tr h="381000">
                <a:tc>
                  <a:txBody>
                    <a:bodyPr/>
                    <a:lstStyle/>
                    <a:p>
                      <a:pPr indent="0" lvl="0" marL="0" rtl="0" algn="ctr">
                        <a:spcBef>
                          <a:spcPts val="0"/>
                        </a:spcBef>
                        <a:spcAft>
                          <a:spcPts val="0"/>
                        </a:spcAft>
                        <a:buNone/>
                      </a:pPr>
                      <a:r>
                        <a:rPr lang="en" sz="1600">
                          <a:latin typeface="Inter"/>
                          <a:ea typeface="Inter"/>
                          <a:cs typeface="Inter"/>
                          <a:sym typeface="Inter"/>
                        </a:rPr>
                        <a:t>RHETOR 137</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latin typeface="Inter"/>
                          <a:ea typeface="Inter"/>
                          <a:cs typeface="Inter"/>
                          <a:sym typeface="Inter"/>
                        </a:rPr>
                        <a:t>GEOG 103</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600">
                          <a:latin typeface="Inter"/>
                          <a:ea typeface="Inter"/>
                          <a:cs typeface="Inter"/>
                          <a:sym typeface="Inter"/>
                        </a:rPr>
                        <a:t>HISTART 190M</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88D"/>
                    </a:solidFill>
                  </a:tcPr>
                </a:tc>
                <a:tc>
                  <a:txBody>
                    <a:bodyPr/>
                    <a:lstStyle/>
                    <a:p>
                      <a:pPr indent="0" lvl="0" marL="0" rtl="0" algn="ctr">
                        <a:spcBef>
                          <a:spcPts val="0"/>
                        </a:spcBef>
                        <a:spcAft>
                          <a:spcPts val="0"/>
                        </a:spcAft>
                        <a:buNone/>
                      </a:pPr>
                      <a:r>
                        <a:rPr lang="en" sz="1600">
                          <a:latin typeface="Inter"/>
                          <a:ea typeface="Inter"/>
                          <a:cs typeface="Inter"/>
                          <a:sym typeface="Inter"/>
                        </a:rPr>
                        <a:t>SOCIOL 167</a:t>
                      </a:r>
                      <a:endParaRPr sz="1600">
                        <a:latin typeface="Inter"/>
                        <a:ea typeface="Inter"/>
                        <a:cs typeface="Inter"/>
                        <a:sym typeface="Inter"/>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88D"/>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ph idx="12" type="sldNum"/>
          </p:nvPr>
        </p:nvSpPr>
        <p:spPr>
          <a:xfrm>
            <a:off x="84805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4" name="Google Shape;294;p44"/>
          <p:cNvSpPr txBox="1"/>
          <p:nvPr>
            <p:ph type="ctrTitle"/>
          </p:nvPr>
        </p:nvSpPr>
        <p:spPr>
          <a:xfrm>
            <a:off x="457200" y="457200"/>
            <a:ext cx="79290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Inter"/>
                <a:ea typeface="Inter"/>
                <a:cs typeface="Inter"/>
                <a:sym typeface="Inter"/>
              </a:rPr>
              <a:t>Calibrating assignments to these new rubric </a:t>
            </a:r>
            <a:r>
              <a:rPr lang="en" sz="2600">
                <a:solidFill>
                  <a:schemeClr val="dk1"/>
                </a:solidFill>
                <a:latin typeface="Inter"/>
                <a:ea typeface="Inter"/>
                <a:cs typeface="Inter"/>
                <a:sym typeface="Inter"/>
              </a:rPr>
              <a:t>criteria has surfaced multiple challenges.</a:t>
            </a:r>
            <a:endParaRPr sz="2600">
              <a:solidFill>
                <a:schemeClr val="dk1"/>
              </a:solidFill>
              <a:latin typeface="Inter"/>
              <a:ea typeface="Inter"/>
              <a:cs typeface="Inter"/>
              <a:sym typeface="Inter"/>
            </a:endParaRPr>
          </a:p>
        </p:txBody>
      </p:sp>
      <p:sp>
        <p:nvSpPr>
          <p:cNvPr id="295" name="Google Shape;295;p44"/>
          <p:cNvSpPr/>
          <p:nvPr/>
        </p:nvSpPr>
        <p:spPr>
          <a:xfrm>
            <a:off x="673588" y="1532000"/>
            <a:ext cx="3891300" cy="830700"/>
          </a:xfrm>
          <a:prstGeom prst="wedgeRoundRectCallout">
            <a:avLst>
              <a:gd fmla="val -36471" name="adj1"/>
              <a:gd fmla="val 63195" name="adj2"/>
              <a:gd fmla="val 0" name="adj3"/>
            </a:avLst>
          </a:prstGeom>
          <a:solidFill>
            <a:srgbClr val="FFE8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Misalignment of intended goals and assignment instructions</a:t>
            </a:r>
            <a:endParaRPr sz="1800">
              <a:latin typeface="Inter Medium"/>
              <a:ea typeface="Inter Medium"/>
              <a:cs typeface="Inter Medium"/>
              <a:sym typeface="Inter Medium"/>
            </a:endParaRPr>
          </a:p>
        </p:txBody>
      </p:sp>
      <p:sp>
        <p:nvSpPr>
          <p:cNvPr id="296" name="Google Shape;296;p44"/>
          <p:cNvSpPr/>
          <p:nvPr/>
        </p:nvSpPr>
        <p:spPr>
          <a:xfrm>
            <a:off x="4786413" y="1532000"/>
            <a:ext cx="3684000" cy="830700"/>
          </a:xfrm>
          <a:prstGeom prst="wedgeRoundRectCallout">
            <a:avLst>
              <a:gd fmla="val 36758" name="adj1"/>
              <a:gd fmla="val 66051" name="adj2"/>
              <a:gd fmla="val 0" name="adj3"/>
            </a:avLst>
          </a:prstGeom>
          <a:solidFill>
            <a:srgbClr val="9FD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Lack of prompts for process pieces or metacognition</a:t>
            </a:r>
            <a:endParaRPr sz="1800">
              <a:latin typeface="Inter Medium"/>
              <a:ea typeface="Inter Medium"/>
              <a:cs typeface="Inter Medium"/>
              <a:sym typeface="Inter Medium"/>
            </a:endParaRPr>
          </a:p>
        </p:txBody>
      </p:sp>
      <p:sp>
        <p:nvSpPr>
          <p:cNvPr id="297" name="Google Shape;297;p44"/>
          <p:cNvSpPr/>
          <p:nvPr/>
        </p:nvSpPr>
        <p:spPr>
          <a:xfrm>
            <a:off x="491425" y="2759200"/>
            <a:ext cx="3438000" cy="830700"/>
          </a:xfrm>
          <a:prstGeom prst="wedgeRoundRectCallout">
            <a:avLst>
              <a:gd fmla="val -34079" name="adj1"/>
              <a:gd fmla="val 70281" name="adj2"/>
              <a:gd fmla="val 0" name="adj3"/>
            </a:avLst>
          </a:prstGeom>
          <a:solidFill>
            <a:srgbClr val="9FD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Exclusion of uniquely human and critical aspects</a:t>
            </a:r>
            <a:endParaRPr sz="1800">
              <a:latin typeface="Inter Medium"/>
              <a:ea typeface="Inter Medium"/>
              <a:cs typeface="Inter Medium"/>
              <a:sym typeface="Inter Medium"/>
            </a:endParaRPr>
          </a:p>
        </p:txBody>
      </p:sp>
      <p:sp>
        <p:nvSpPr>
          <p:cNvPr id="298" name="Google Shape;298;p44"/>
          <p:cNvSpPr/>
          <p:nvPr/>
        </p:nvSpPr>
        <p:spPr>
          <a:xfrm>
            <a:off x="4211075" y="2759200"/>
            <a:ext cx="4441500" cy="830700"/>
          </a:xfrm>
          <a:prstGeom prst="wedgeRoundRectCallout">
            <a:avLst>
              <a:gd fmla="val 39315" name="adj1"/>
              <a:gd fmla="val 64559" name="adj2"/>
              <a:gd fmla="val 0" name="adj3"/>
            </a:avLst>
          </a:prstGeom>
          <a:solidFill>
            <a:srgbClr val="FFE8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Loss of vital emphasis on information literacy as a habit of mind</a:t>
            </a:r>
            <a:endParaRPr sz="1800">
              <a:latin typeface="Inter Medium"/>
              <a:ea typeface="Inter Medium"/>
              <a:cs typeface="Inter Medium"/>
              <a:sym typeface="Inter Medium"/>
            </a:endParaRPr>
          </a:p>
        </p:txBody>
      </p:sp>
      <p:sp>
        <p:nvSpPr>
          <p:cNvPr id="299" name="Google Shape;299;p44"/>
          <p:cNvSpPr/>
          <p:nvPr/>
        </p:nvSpPr>
        <p:spPr>
          <a:xfrm>
            <a:off x="1919700" y="3928304"/>
            <a:ext cx="5543400" cy="693300"/>
          </a:xfrm>
          <a:prstGeom prst="wedgeRoundRectCallout">
            <a:avLst>
              <a:gd fmla="val -18194" name="adj1"/>
              <a:gd fmla="val 75425" name="adj2"/>
              <a:gd fmla="val 0" name="adj3"/>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Inter Medium"/>
                <a:ea typeface="Inter Medium"/>
                <a:cs typeface="Inter Medium"/>
                <a:sym typeface="Inter Medium"/>
              </a:rPr>
              <a:t>To what extent will a deep learning </a:t>
            </a:r>
            <a:r>
              <a:rPr b="1" lang="en" sz="1800">
                <a:latin typeface="Inter"/>
                <a:ea typeface="Inter"/>
                <a:cs typeface="Inter"/>
                <a:sym typeface="Inter"/>
              </a:rPr>
              <a:t>process</a:t>
            </a:r>
            <a:r>
              <a:rPr lang="en" sz="1800">
                <a:latin typeface="Inter Medium"/>
                <a:ea typeface="Inter Medium"/>
                <a:cs typeface="Inter Medium"/>
                <a:sym typeface="Inter Medium"/>
              </a:rPr>
              <a:t> be incompatible with any </a:t>
            </a:r>
            <a:r>
              <a:rPr b="1" lang="en" sz="1800">
                <a:latin typeface="Inter"/>
                <a:ea typeface="Inter"/>
                <a:cs typeface="Inter"/>
                <a:sym typeface="Inter"/>
              </a:rPr>
              <a:t>product</a:t>
            </a:r>
            <a:r>
              <a:rPr lang="en" sz="1800">
                <a:latin typeface="Inter Medium"/>
                <a:ea typeface="Inter Medium"/>
                <a:cs typeface="Inter Medium"/>
                <a:sym typeface="Inter Medium"/>
              </a:rPr>
              <a:t>?</a:t>
            </a:r>
            <a:endParaRPr sz="1800">
              <a:latin typeface="Inter Medium"/>
              <a:ea typeface="Inter Medium"/>
              <a:cs typeface="Inter Medium"/>
              <a:sym typeface="Inter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idx="1" type="subTitle"/>
          </p:nvPr>
        </p:nvSpPr>
        <p:spPr>
          <a:xfrm>
            <a:off x="457075" y="1292893"/>
            <a:ext cx="8099700" cy="1587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t>Follow our progress on this project: </a:t>
            </a:r>
            <a:r>
              <a:rPr lang="en" sz="1700" u="sng">
                <a:hlinkClick r:id="rId3"/>
              </a:rPr>
              <a:t>teaching.berkeley.edu/genai-valued-learning-project</a:t>
            </a:r>
            <a:endParaRPr sz="1700"/>
          </a:p>
          <a:p>
            <a:pPr indent="0" lvl="0" marL="0" rtl="0" algn="l">
              <a:lnSpc>
                <a:spcPct val="115000"/>
              </a:lnSpc>
              <a:spcBef>
                <a:spcPts val="600"/>
              </a:spcBef>
              <a:spcAft>
                <a:spcPts val="0"/>
              </a:spcAft>
              <a:buNone/>
            </a:pPr>
            <a:r>
              <a:rPr lang="en" sz="1700"/>
              <a:t>AI FAST team: Melissa Ko, Rachel Weiher, Tara Mason, Courtney Gomas, Maya Wu, Carys Atmodjo, Breanna Cabusao, Jenae Cohn, Prof. Ula</a:t>
            </a:r>
            <a:r>
              <a:rPr lang="en"/>
              <a:t> </a:t>
            </a:r>
            <a:r>
              <a:rPr lang="en" sz="1700"/>
              <a:t>Taylor</a:t>
            </a:r>
            <a:endParaRPr sz="1700"/>
          </a:p>
          <a:p>
            <a:pPr indent="0" lvl="0" marL="0" rtl="0" algn="l">
              <a:lnSpc>
                <a:spcPct val="115000"/>
              </a:lnSpc>
              <a:spcBef>
                <a:spcPts val="600"/>
              </a:spcBef>
              <a:spcAft>
                <a:spcPts val="600"/>
              </a:spcAft>
              <a:buNone/>
            </a:pPr>
            <a:r>
              <a:t/>
            </a:r>
            <a:endParaRPr/>
          </a:p>
        </p:txBody>
      </p:sp>
      <p:sp>
        <p:nvSpPr>
          <p:cNvPr id="305" name="Google Shape;305;p45"/>
          <p:cNvSpPr txBox="1"/>
          <p:nvPr/>
        </p:nvSpPr>
        <p:spPr>
          <a:xfrm>
            <a:off x="6601025" y="4298614"/>
            <a:ext cx="1371600" cy="7314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
                <a:solidFill>
                  <a:schemeClr val="lt1"/>
                </a:solidFill>
                <a:latin typeface="Inter SemiBold"/>
                <a:ea typeface="Inter SemiBold"/>
                <a:cs typeface="Inter SemiBold"/>
                <a:sym typeface="Inter SemiBold"/>
              </a:rPr>
              <a:t>C</a:t>
            </a:r>
            <a:r>
              <a:rPr lang="en">
                <a:solidFill>
                  <a:schemeClr val="lt1"/>
                </a:solidFill>
                <a:latin typeface="Inter"/>
                <a:ea typeface="Inter"/>
                <a:cs typeface="Inter"/>
                <a:sym typeface="Inter"/>
              </a:rPr>
              <a:t>enter for</a:t>
            </a:r>
            <a:endParaRPr>
              <a:solidFill>
                <a:schemeClr val="lt1"/>
              </a:solidFill>
              <a:latin typeface="Inter"/>
              <a:ea typeface="Inter"/>
              <a:cs typeface="Inter"/>
              <a:sym typeface="Inter"/>
            </a:endParaRPr>
          </a:p>
          <a:p>
            <a:pPr indent="0" lvl="0" marL="0" rtl="0" algn="l">
              <a:lnSpc>
                <a:spcPct val="85000"/>
              </a:lnSpc>
              <a:spcBef>
                <a:spcPts val="0"/>
              </a:spcBef>
              <a:spcAft>
                <a:spcPts val="0"/>
              </a:spcAft>
              <a:buNone/>
            </a:pPr>
            <a:r>
              <a:rPr lang="en">
                <a:solidFill>
                  <a:schemeClr val="lt1"/>
                </a:solidFill>
                <a:latin typeface="Inter SemiBold"/>
                <a:ea typeface="Inter SemiBold"/>
                <a:cs typeface="Inter SemiBold"/>
                <a:sym typeface="Inter SemiBold"/>
              </a:rPr>
              <a:t>T</a:t>
            </a:r>
            <a:r>
              <a:rPr lang="en">
                <a:solidFill>
                  <a:schemeClr val="lt1"/>
                </a:solidFill>
                <a:latin typeface="Inter"/>
                <a:ea typeface="Inter"/>
                <a:cs typeface="Inter"/>
                <a:sym typeface="Inter"/>
              </a:rPr>
              <a:t>eaching &amp;</a:t>
            </a:r>
            <a:endParaRPr>
              <a:solidFill>
                <a:schemeClr val="lt1"/>
              </a:solidFill>
              <a:latin typeface="Inter"/>
              <a:ea typeface="Inter"/>
              <a:cs typeface="Inter"/>
              <a:sym typeface="Inter"/>
            </a:endParaRPr>
          </a:p>
          <a:p>
            <a:pPr indent="0" lvl="0" marL="27432" rtl="0" algn="l">
              <a:lnSpc>
                <a:spcPct val="85000"/>
              </a:lnSpc>
              <a:spcBef>
                <a:spcPts val="0"/>
              </a:spcBef>
              <a:spcAft>
                <a:spcPts val="0"/>
              </a:spcAft>
              <a:buNone/>
            </a:pPr>
            <a:r>
              <a:rPr lang="en">
                <a:solidFill>
                  <a:schemeClr val="lt1"/>
                </a:solidFill>
                <a:latin typeface="Inter SemiBold"/>
                <a:ea typeface="Inter SemiBold"/>
                <a:cs typeface="Inter SemiBold"/>
                <a:sym typeface="Inter SemiBold"/>
              </a:rPr>
              <a:t>L</a:t>
            </a:r>
            <a:r>
              <a:rPr lang="en">
                <a:solidFill>
                  <a:schemeClr val="lt1"/>
                </a:solidFill>
                <a:latin typeface="Inter"/>
                <a:ea typeface="Inter"/>
                <a:cs typeface="Inter"/>
                <a:sym typeface="Inter"/>
              </a:rPr>
              <a:t>earning</a:t>
            </a:r>
            <a:endParaRPr>
              <a:solidFill>
                <a:schemeClr val="lt1"/>
              </a:solidFill>
              <a:latin typeface="Inter"/>
              <a:ea typeface="Inter"/>
              <a:cs typeface="Inter"/>
              <a:sym typeface="Inter"/>
            </a:endParaRPr>
          </a:p>
        </p:txBody>
      </p:sp>
      <p:sp>
        <p:nvSpPr>
          <p:cNvPr id="306" name="Google Shape;306;p4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07" name="Google Shape;307;p45"/>
          <p:cNvGrpSpPr/>
          <p:nvPr/>
        </p:nvGrpSpPr>
        <p:grpSpPr>
          <a:xfrm>
            <a:off x="876557" y="2837486"/>
            <a:ext cx="6475143" cy="1416000"/>
            <a:chOff x="802738" y="3320680"/>
            <a:chExt cx="6475143" cy="1416000"/>
          </a:xfrm>
        </p:grpSpPr>
        <p:pic>
          <p:nvPicPr>
            <p:cNvPr descr="Logo for the California Education Learning Lab" id="308" name="Google Shape;308;p45"/>
            <p:cNvPicPr preferRelativeResize="0"/>
            <p:nvPr/>
          </p:nvPicPr>
          <p:blipFill>
            <a:blip r:embed="rId4">
              <a:alphaModFix/>
            </a:blip>
            <a:stretch>
              <a:fillRect/>
            </a:stretch>
          </p:blipFill>
          <p:spPr>
            <a:xfrm>
              <a:off x="802738" y="3429604"/>
              <a:ext cx="1059794" cy="1198150"/>
            </a:xfrm>
            <a:prstGeom prst="rect">
              <a:avLst/>
            </a:prstGeom>
            <a:noFill/>
            <a:ln cap="flat" cmpd="sng" w="38100">
              <a:solidFill>
                <a:schemeClr val="lt1"/>
              </a:solidFill>
              <a:prstDash val="solid"/>
              <a:round/>
              <a:headEnd len="sm" w="sm" type="none"/>
              <a:tailEnd len="sm" w="sm" type="none"/>
            </a:ln>
          </p:spPr>
        </p:pic>
        <p:sp>
          <p:nvSpPr>
            <p:cNvPr id="309" name="Google Shape;309;p45"/>
            <p:cNvSpPr txBox="1"/>
            <p:nvPr/>
          </p:nvSpPr>
          <p:spPr>
            <a:xfrm>
              <a:off x="2015281" y="3320680"/>
              <a:ext cx="5262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900"/>
                </a:spcAft>
                <a:buNone/>
              </a:pPr>
              <a:r>
                <a:rPr lang="en" sz="1600">
                  <a:solidFill>
                    <a:schemeClr val="lt1"/>
                  </a:solidFill>
                  <a:latin typeface="Inter"/>
                  <a:ea typeface="Inter"/>
                  <a:cs typeface="Inter"/>
                  <a:sym typeface="Inter"/>
                </a:rPr>
                <a:t>This project was funded by the </a:t>
              </a:r>
              <a:r>
                <a:rPr lang="en" sz="1600">
                  <a:solidFill>
                    <a:schemeClr val="lt1"/>
                  </a:solidFill>
                  <a:latin typeface="Inter SemiBold"/>
                  <a:ea typeface="Inter SemiBold"/>
                  <a:cs typeface="Inter SemiBold"/>
                  <a:sym typeface="Inter SemiBold"/>
                </a:rPr>
                <a:t>California Education Learning Lab</a:t>
              </a:r>
              <a:r>
                <a:rPr lang="en" sz="1600">
                  <a:solidFill>
                    <a:schemeClr val="lt1"/>
                  </a:solidFill>
                  <a:latin typeface="Inter"/>
                  <a:ea typeface="Inter"/>
                  <a:cs typeface="Inter"/>
                  <a:sym typeface="Inter"/>
                </a:rPr>
                <a:t>, a state-funded grantmaking organization with a mission to improve learning outcomes and close equity gaps for students attending public higher institutions in California.</a:t>
              </a:r>
              <a:endParaRPr sz="1600">
                <a:solidFill>
                  <a:schemeClr val="lt1"/>
                </a:solidFill>
                <a:latin typeface="Inter"/>
                <a:ea typeface="Inter"/>
                <a:cs typeface="Inter"/>
                <a:sym typeface="Inter"/>
              </a:endParaRPr>
            </a:p>
          </p:txBody>
        </p:sp>
      </p:grpSp>
      <p:sp>
        <p:nvSpPr>
          <p:cNvPr id="310" name="Google Shape;310;p45"/>
          <p:cNvSpPr txBox="1"/>
          <p:nvPr>
            <p:ph type="ctrTitle"/>
          </p:nvPr>
        </p:nvSpPr>
        <p:spPr>
          <a:xfrm>
            <a:off x="457200" y="457200"/>
            <a:ext cx="7929000" cy="83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Inter"/>
                <a:ea typeface="Inter"/>
                <a:cs typeface="Inter"/>
                <a:sym typeface="Inter"/>
              </a:rPr>
              <a:t>Thanks for listening!</a:t>
            </a:r>
            <a:endParaRPr sz="2600">
              <a:solidFill>
                <a:schemeClr val="dk1"/>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2676"/>
      </a:dk1>
      <a:lt1>
        <a:srgbClr val="FFFFFF"/>
      </a:lt1>
      <a:dk2>
        <a:srgbClr val="1850A4"/>
      </a:dk2>
      <a:lt2>
        <a:srgbClr val="FCB416"/>
      </a:lt2>
      <a:accent1>
        <a:srgbClr val="1850A4"/>
      </a:accent1>
      <a:accent2>
        <a:srgbClr val="212121"/>
      </a:accent2>
      <a:accent3>
        <a:srgbClr val="FFFFFF"/>
      </a:accent3>
      <a:accent4>
        <a:srgbClr val="FFAB40"/>
      </a:accent4>
      <a:accent5>
        <a:srgbClr val="666666"/>
      </a:accent5>
      <a:accent6>
        <a:srgbClr val="FFD966"/>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