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76" d="100"/>
          <a:sy n="76" d="100"/>
        </p:scale>
        <p:origin x="267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82544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6911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142717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9029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629239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756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06473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6672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25783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72811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206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2/27/2026</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94058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2/27/2026</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10957114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19" r:id="rId6"/>
    <p:sldLayoutId id="2147483714" r:id="rId7"/>
    <p:sldLayoutId id="2147483715" r:id="rId8"/>
    <p:sldLayoutId id="2147483716" r:id="rId9"/>
    <p:sldLayoutId id="2147483717" r:id="rId10"/>
    <p:sldLayoutId id="2147483718" r:id="rId11"/>
    <p:sldLayoutId id="2147483720"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cid:image001.jpg@01D8DC04.6311CB0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0A597D97-203B-498B-95D3-E90DC961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E868F132-AB92-6FD5-FED1-2C93A8CF1AE6}"/>
              </a:ext>
            </a:extLst>
          </p:cNvPr>
          <p:cNvPicPr>
            <a:picLocks noChangeAspect="1"/>
          </p:cNvPicPr>
          <p:nvPr/>
        </p:nvPicPr>
        <p:blipFill>
          <a:blip r:embed="rId2">
            <a:extLst>
              <a:ext uri="{28A0092B-C50C-407E-A947-70E740481C1C}">
                <a14:useLocalDpi xmlns:a14="http://schemas.microsoft.com/office/drawing/2010/main" val="0"/>
              </a:ext>
            </a:extLst>
          </a:blip>
          <a:srcRect r="27972" b="-1"/>
          <a:stretch>
            <a:fillRect/>
          </a:stretch>
        </p:blipFill>
        <p:spPr>
          <a:xfrm>
            <a:off x="4267201" y="10"/>
            <a:ext cx="7924800" cy="3383270"/>
          </a:xfrm>
          <a:prstGeom prst="rect">
            <a:avLst/>
          </a:prstGeom>
        </p:spPr>
      </p:pic>
      <p:pic>
        <p:nvPicPr>
          <p:cNvPr id="17" name="Picture 16" descr="Text: Friday SLO Talk ">
            <a:extLst>
              <a:ext uri="{FF2B5EF4-FFF2-40B4-BE49-F238E27FC236}">
                <a16:creationId xmlns:a16="http://schemas.microsoft.com/office/drawing/2014/main" id="{E04823A7-EA87-3CDF-6A47-515D682F4472}"/>
              </a:ext>
            </a:extLst>
          </p:cNvPr>
          <p:cNvPicPr>
            <a:picLocks noChangeAspect="1"/>
          </p:cNvPicPr>
          <p:nvPr/>
        </p:nvPicPr>
        <p:blipFill>
          <a:blip r:embed="rId3" r:link="rId4">
            <a:extLst>
              <a:ext uri="{28A0092B-C50C-407E-A947-70E740481C1C}">
                <a14:useLocalDpi xmlns:a14="http://schemas.microsoft.com/office/drawing/2010/main" val="0"/>
              </a:ext>
            </a:extLst>
          </a:blip>
          <a:srcRect l="30234" r="32359" b="1"/>
          <a:stretch>
            <a:fillRect/>
          </a:stretch>
        </p:blipFill>
        <p:spPr bwMode="auto">
          <a:xfrm>
            <a:off x="4636168" y="3474720"/>
            <a:ext cx="7555832" cy="3383280"/>
          </a:xfrm>
          <a:prstGeom prst="rect">
            <a:avLst/>
          </a:prstGeom>
          <a:noFill/>
        </p:spPr>
      </p:pic>
      <p:sp useBgFill="1">
        <p:nvSpPr>
          <p:cNvPr id="54" name="Freeform: Shape 53">
            <a:extLst>
              <a:ext uri="{FF2B5EF4-FFF2-40B4-BE49-F238E27FC236}">
                <a16:creationId xmlns:a16="http://schemas.microsoft.com/office/drawing/2014/main" id="{6A6EF10E-DF41-4BD3-8EB4-6F646531D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44272" cy="6858000"/>
          </a:xfrm>
          <a:custGeom>
            <a:avLst/>
            <a:gdLst>
              <a:gd name="connsiteX0" fmla="*/ 0 w 6244272"/>
              <a:gd name="connsiteY0" fmla="*/ 0 h 6858000"/>
              <a:gd name="connsiteX1" fmla="*/ 732568 w 6244272"/>
              <a:gd name="connsiteY1" fmla="*/ 0 h 6858000"/>
              <a:gd name="connsiteX2" fmla="*/ 947849 w 6244272"/>
              <a:gd name="connsiteY2" fmla="*/ 0 h 6858000"/>
              <a:gd name="connsiteX3" fmla="*/ 1823619 w 6244272"/>
              <a:gd name="connsiteY3" fmla="*/ 0 h 6858000"/>
              <a:gd name="connsiteX4" fmla="*/ 5235673 w 6244272"/>
              <a:gd name="connsiteY4" fmla="*/ 0 h 6858000"/>
              <a:gd name="connsiteX5" fmla="*/ 4933297 w 6244272"/>
              <a:gd name="connsiteY5" fmla="*/ 110269 h 6858000"/>
              <a:gd name="connsiteX6" fmla="*/ 4976910 w 6244272"/>
              <a:gd name="connsiteY6" fmla="*/ 135168 h 6858000"/>
              <a:gd name="connsiteX7" fmla="*/ 5238580 w 6244272"/>
              <a:gd name="connsiteY7" fmla="*/ 71141 h 6858000"/>
              <a:gd name="connsiteX8" fmla="*/ 5290914 w 6244272"/>
              <a:gd name="connsiteY8" fmla="*/ 88927 h 6858000"/>
              <a:gd name="connsiteX9" fmla="*/ 5264747 w 6244272"/>
              <a:gd name="connsiteY9" fmla="*/ 163625 h 6858000"/>
              <a:gd name="connsiteX10" fmla="*/ 5151357 w 6244272"/>
              <a:gd name="connsiteY10" fmla="*/ 192082 h 6858000"/>
              <a:gd name="connsiteX11" fmla="*/ 4974002 w 6244272"/>
              <a:gd name="connsiteY11" fmla="*/ 373491 h 6858000"/>
              <a:gd name="connsiteX12" fmla="*/ 5241488 w 6244272"/>
              <a:gd name="connsiteY12" fmla="*/ 352148 h 6858000"/>
              <a:gd name="connsiteX13" fmla="*/ 5288007 w 6244272"/>
              <a:gd name="connsiteY13" fmla="*/ 394834 h 6858000"/>
              <a:gd name="connsiteX14" fmla="*/ 5305452 w 6244272"/>
              <a:gd name="connsiteY14" fmla="*/ 451747 h 6858000"/>
              <a:gd name="connsiteX15" fmla="*/ 5383953 w 6244272"/>
              <a:gd name="connsiteY15" fmla="*/ 359262 h 6858000"/>
              <a:gd name="connsiteX16" fmla="*/ 5450825 w 6244272"/>
              <a:gd name="connsiteY16" fmla="*/ 334364 h 6858000"/>
              <a:gd name="connsiteX17" fmla="*/ 5471177 w 6244272"/>
              <a:gd name="connsiteY17" fmla="*/ 416176 h 6858000"/>
              <a:gd name="connsiteX18" fmla="*/ 5410121 w 6244272"/>
              <a:gd name="connsiteY18" fmla="*/ 505101 h 6858000"/>
              <a:gd name="connsiteX19" fmla="*/ 5247303 w 6244272"/>
              <a:gd name="connsiteY19" fmla="*/ 558458 h 6858000"/>
              <a:gd name="connsiteX20" fmla="*/ 5421750 w 6244272"/>
              <a:gd name="connsiteY20" fmla="*/ 558458 h 6858000"/>
              <a:gd name="connsiteX21" fmla="*/ 5622364 w 6244272"/>
              <a:gd name="connsiteY21" fmla="*/ 522887 h 6858000"/>
              <a:gd name="connsiteX22" fmla="*/ 5834608 w 6244272"/>
              <a:gd name="connsiteY22" fmla="*/ 533558 h 6858000"/>
              <a:gd name="connsiteX23" fmla="*/ 6035223 w 6244272"/>
              <a:gd name="connsiteY23" fmla="*/ 462417 h 6858000"/>
              <a:gd name="connsiteX24" fmla="*/ 6238745 w 6244272"/>
              <a:gd name="connsiteY24" fmla="*/ 465975 h 6858000"/>
              <a:gd name="connsiteX25" fmla="*/ 5337434 w 6244272"/>
              <a:gd name="connsiteY25" fmla="*/ 910606 h 6858000"/>
              <a:gd name="connsiteX26" fmla="*/ 5381046 w 6244272"/>
              <a:gd name="connsiteY26" fmla="*/ 921277 h 6858000"/>
              <a:gd name="connsiteX27" fmla="*/ 5439195 w 6244272"/>
              <a:gd name="connsiteY27" fmla="*/ 949734 h 6858000"/>
              <a:gd name="connsiteX28" fmla="*/ 5395583 w 6244272"/>
              <a:gd name="connsiteY28" fmla="*/ 1006647 h 6858000"/>
              <a:gd name="connsiteX29" fmla="*/ 5160079 w 6244272"/>
              <a:gd name="connsiteY29" fmla="*/ 1113358 h 6858000"/>
              <a:gd name="connsiteX30" fmla="*/ 5101930 w 6244272"/>
              <a:gd name="connsiteY30" fmla="*/ 1220069 h 6858000"/>
              <a:gd name="connsiteX31" fmla="*/ 5174617 w 6244272"/>
              <a:gd name="connsiteY31" fmla="*/ 1209399 h 6858000"/>
              <a:gd name="connsiteX32" fmla="*/ 5238580 w 6244272"/>
              <a:gd name="connsiteY32" fmla="*/ 1230741 h 6858000"/>
              <a:gd name="connsiteX33" fmla="*/ 5212414 w 6244272"/>
              <a:gd name="connsiteY33" fmla="*/ 1365909 h 6858000"/>
              <a:gd name="connsiteX34" fmla="*/ 4878056 w 6244272"/>
              <a:gd name="connsiteY34" fmla="*/ 1540204 h 6858000"/>
              <a:gd name="connsiteX35" fmla="*/ 4848982 w 6244272"/>
              <a:gd name="connsiteY35" fmla="*/ 1597117 h 6858000"/>
              <a:gd name="connsiteX36" fmla="*/ 4889686 w 6244272"/>
              <a:gd name="connsiteY36" fmla="*/ 1636245 h 6858000"/>
              <a:gd name="connsiteX37" fmla="*/ 4997261 w 6244272"/>
              <a:gd name="connsiteY37" fmla="*/ 1657587 h 6858000"/>
              <a:gd name="connsiteX38" fmla="*/ 4846074 w 6244272"/>
              <a:gd name="connsiteY38" fmla="*/ 1849668 h 6858000"/>
              <a:gd name="connsiteX39" fmla="*/ 4790832 w 6244272"/>
              <a:gd name="connsiteY39" fmla="*/ 1903025 h 6858000"/>
              <a:gd name="connsiteX40" fmla="*/ 4694886 w 6244272"/>
              <a:gd name="connsiteY40" fmla="*/ 1984836 h 6858000"/>
              <a:gd name="connsiteX41" fmla="*/ 4694886 w 6244272"/>
              <a:gd name="connsiteY41" fmla="*/ 2013292 h 6858000"/>
              <a:gd name="connsiteX42" fmla="*/ 4822814 w 6244272"/>
              <a:gd name="connsiteY42" fmla="*/ 2102219 h 6858000"/>
              <a:gd name="connsiteX43" fmla="*/ 5055411 w 6244272"/>
              <a:gd name="connsiteY43" fmla="*/ 2077320 h 6858000"/>
              <a:gd name="connsiteX44" fmla="*/ 4712331 w 6244272"/>
              <a:gd name="connsiteY44" fmla="*/ 2208931 h 6858000"/>
              <a:gd name="connsiteX45" fmla="*/ 5822979 w 6244272"/>
              <a:gd name="connsiteY45" fmla="*/ 1892353 h 6858000"/>
              <a:gd name="connsiteX46" fmla="*/ 5753200 w 6244272"/>
              <a:gd name="connsiteY46" fmla="*/ 1974165 h 6858000"/>
              <a:gd name="connsiteX47" fmla="*/ 5363601 w 6244272"/>
              <a:gd name="connsiteY47" fmla="*/ 2191146 h 6858000"/>
              <a:gd name="connsiteX48" fmla="*/ 5253118 w 6244272"/>
              <a:gd name="connsiteY48" fmla="*/ 2326314 h 6858000"/>
              <a:gd name="connsiteX49" fmla="*/ 5136819 w 6244272"/>
              <a:gd name="connsiteY49" fmla="*/ 2401012 h 6858000"/>
              <a:gd name="connsiteX50" fmla="*/ 4974002 w 6244272"/>
              <a:gd name="connsiteY50" fmla="*/ 2401012 h 6858000"/>
              <a:gd name="connsiteX51" fmla="*/ 4857704 w 6244272"/>
              <a:gd name="connsiteY51" fmla="*/ 2518395 h 6858000"/>
              <a:gd name="connsiteX52" fmla="*/ 4976910 w 6244272"/>
              <a:gd name="connsiteY52" fmla="*/ 2543294 h 6858000"/>
              <a:gd name="connsiteX53" fmla="*/ 5116467 w 6244272"/>
              <a:gd name="connsiteY53" fmla="*/ 2525509 h 6858000"/>
              <a:gd name="connsiteX54" fmla="*/ 5273470 w 6244272"/>
              <a:gd name="connsiteY54" fmla="*/ 2564636 h 6858000"/>
              <a:gd name="connsiteX55" fmla="*/ 5418843 w 6244272"/>
              <a:gd name="connsiteY55" fmla="*/ 2532623 h 6858000"/>
              <a:gd name="connsiteX56" fmla="*/ 5593290 w 6244272"/>
              <a:gd name="connsiteY56" fmla="*/ 2553965 h 6858000"/>
              <a:gd name="connsiteX57" fmla="*/ 5648532 w 6244272"/>
              <a:gd name="connsiteY57" fmla="*/ 2692689 h 6858000"/>
              <a:gd name="connsiteX58" fmla="*/ 5665976 w 6244272"/>
              <a:gd name="connsiteY58" fmla="*/ 2703362 h 6858000"/>
              <a:gd name="connsiteX59" fmla="*/ 5988704 w 6244272"/>
              <a:gd name="connsiteY59" fmla="*/ 2923898 h 6858000"/>
              <a:gd name="connsiteX60" fmla="*/ 6078835 w 6244272"/>
              <a:gd name="connsiteY60" fmla="*/ 2941684 h 6858000"/>
              <a:gd name="connsiteX61" fmla="*/ 5546771 w 6244272"/>
              <a:gd name="connsiteY61" fmla="*/ 3329402 h 6858000"/>
              <a:gd name="connsiteX62" fmla="*/ 5904388 w 6244272"/>
              <a:gd name="connsiteY62" fmla="*/ 3229805 h 6858000"/>
              <a:gd name="connsiteX63" fmla="*/ 5953814 w 6244272"/>
              <a:gd name="connsiteY63" fmla="*/ 3393429 h 6858000"/>
              <a:gd name="connsiteX64" fmla="*/ 5785182 w 6244272"/>
              <a:gd name="connsiteY64" fmla="*/ 3539269 h 6858000"/>
              <a:gd name="connsiteX65" fmla="*/ 5724125 w 6244272"/>
              <a:gd name="connsiteY65" fmla="*/ 3827390 h 6858000"/>
              <a:gd name="connsiteX66" fmla="*/ 5753200 w 6244272"/>
              <a:gd name="connsiteY66" fmla="*/ 4090612 h 6858000"/>
              <a:gd name="connsiteX67" fmla="*/ 5825886 w 6244272"/>
              <a:gd name="connsiteY67" fmla="*/ 4172424 h 6858000"/>
              <a:gd name="connsiteX68" fmla="*/ 5930554 w 6244272"/>
              <a:gd name="connsiteY68" fmla="*/ 4321821 h 6858000"/>
              <a:gd name="connsiteX69" fmla="*/ 5994519 w 6244272"/>
              <a:gd name="connsiteY69" fmla="*/ 4414305 h 6858000"/>
              <a:gd name="connsiteX70" fmla="*/ 6218393 w 6244272"/>
              <a:gd name="connsiteY70" fmla="*/ 4378734 h 6858000"/>
              <a:gd name="connsiteX71" fmla="*/ 5918925 w 6244272"/>
              <a:gd name="connsiteY71" fmla="*/ 4613499 h 6858000"/>
              <a:gd name="connsiteX72" fmla="*/ 6160243 w 6244272"/>
              <a:gd name="connsiteY72" fmla="*/ 4585042 h 6858000"/>
              <a:gd name="connsiteX73" fmla="*/ 6238745 w 6244272"/>
              <a:gd name="connsiteY73" fmla="*/ 4602828 h 6858000"/>
              <a:gd name="connsiteX74" fmla="*/ 6195133 w 6244272"/>
              <a:gd name="connsiteY74" fmla="*/ 4677526 h 6858000"/>
              <a:gd name="connsiteX75" fmla="*/ 6017778 w 6244272"/>
              <a:gd name="connsiteY75" fmla="*/ 4805580 h 6858000"/>
              <a:gd name="connsiteX76" fmla="*/ 5651439 w 6244272"/>
              <a:gd name="connsiteY76" fmla="*/ 5154171 h 6858000"/>
              <a:gd name="connsiteX77" fmla="*/ 6006149 w 6244272"/>
              <a:gd name="connsiteY77" fmla="*/ 4994104 h 6858000"/>
              <a:gd name="connsiteX78" fmla="*/ 5633994 w 6244272"/>
              <a:gd name="connsiteY78" fmla="*/ 5353367 h 6858000"/>
              <a:gd name="connsiteX79" fmla="*/ 5552586 w 6244272"/>
              <a:gd name="connsiteY79" fmla="*/ 5474306 h 6858000"/>
              <a:gd name="connsiteX80" fmla="*/ 5383953 w 6244272"/>
              <a:gd name="connsiteY80" fmla="*/ 5769542 h 6858000"/>
              <a:gd name="connsiteX81" fmla="*/ 5392675 w 6244272"/>
              <a:gd name="connsiteY81" fmla="*/ 5801555 h 6858000"/>
              <a:gd name="connsiteX82" fmla="*/ 5584568 w 6244272"/>
              <a:gd name="connsiteY82" fmla="*/ 5755314 h 6858000"/>
              <a:gd name="connsiteX83" fmla="*/ 5334526 w 6244272"/>
              <a:gd name="connsiteY83" fmla="*/ 6004307 h 6858000"/>
              <a:gd name="connsiteX84" fmla="*/ 5075763 w 6244272"/>
              <a:gd name="connsiteY84" fmla="*/ 6196388 h 6858000"/>
              <a:gd name="connsiteX85" fmla="*/ 5258933 w 6244272"/>
              <a:gd name="connsiteY85" fmla="*/ 6167932 h 6858000"/>
              <a:gd name="connsiteX86" fmla="*/ 5511881 w 6244272"/>
              <a:gd name="connsiteY86" fmla="*/ 6057663 h 6858000"/>
              <a:gd name="connsiteX87" fmla="*/ 5599105 w 6244272"/>
              <a:gd name="connsiteY87" fmla="*/ 6100347 h 6858000"/>
              <a:gd name="connsiteX88" fmla="*/ 5360693 w 6244272"/>
              <a:gd name="connsiteY88" fmla="*/ 6281757 h 6858000"/>
              <a:gd name="connsiteX89" fmla="*/ 5224043 w 6244272"/>
              <a:gd name="connsiteY89" fmla="*/ 6367127 h 6858000"/>
              <a:gd name="connsiteX90" fmla="*/ 5168801 w 6244272"/>
              <a:gd name="connsiteY90" fmla="*/ 6431153 h 6858000"/>
              <a:gd name="connsiteX91" fmla="*/ 5011799 w 6244272"/>
              <a:gd name="connsiteY91" fmla="*/ 6658805 h 6858000"/>
              <a:gd name="connsiteX92" fmla="*/ 4651275 w 6244272"/>
              <a:gd name="connsiteY92" fmla="*/ 6858000 h 6858000"/>
              <a:gd name="connsiteX93" fmla="*/ 1823619 w 6244272"/>
              <a:gd name="connsiteY93" fmla="*/ 6858000 h 6858000"/>
              <a:gd name="connsiteX94" fmla="*/ 947849 w 6244272"/>
              <a:gd name="connsiteY94" fmla="*/ 6858000 h 6858000"/>
              <a:gd name="connsiteX95" fmla="*/ 732568 w 6244272"/>
              <a:gd name="connsiteY95" fmla="*/ 6858000 h 6858000"/>
              <a:gd name="connsiteX96" fmla="*/ 0 w 6244272"/>
              <a:gd name="connsiteY9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Lst>
            <a:rect l="l" t="t" r="r" b="b"/>
            <a:pathLst>
              <a:path w="6244272" h="6858000">
                <a:moveTo>
                  <a:pt x="0" y="0"/>
                </a:moveTo>
                <a:lnTo>
                  <a:pt x="732568" y="0"/>
                </a:lnTo>
                <a:lnTo>
                  <a:pt x="947849" y="0"/>
                </a:lnTo>
                <a:lnTo>
                  <a:pt x="1823619" y="0"/>
                </a:lnTo>
                <a:lnTo>
                  <a:pt x="5235673" y="0"/>
                </a:lnTo>
                <a:cubicBezTo>
                  <a:pt x="5133912" y="35571"/>
                  <a:pt x="5035058" y="78255"/>
                  <a:pt x="4933297" y="110269"/>
                </a:cubicBezTo>
                <a:cubicBezTo>
                  <a:pt x="4947835" y="145839"/>
                  <a:pt x="4962372" y="138725"/>
                  <a:pt x="4976910" y="135168"/>
                </a:cubicBezTo>
                <a:cubicBezTo>
                  <a:pt x="5064133" y="120941"/>
                  <a:pt x="5154264" y="110269"/>
                  <a:pt x="5238580" y="71141"/>
                </a:cubicBezTo>
                <a:cubicBezTo>
                  <a:pt x="5258933" y="64027"/>
                  <a:pt x="5282192" y="64027"/>
                  <a:pt x="5290914" y="88927"/>
                </a:cubicBezTo>
                <a:cubicBezTo>
                  <a:pt x="5305452" y="124497"/>
                  <a:pt x="5285100" y="145839"/>
                  <a:pt x="5264747" y="163625"/>
                </a:cubicBezTo>
                <a:cubicBezTo>
                  <a:pt x="5229858" y="195638"/>
                  <a:pt x="5189154" y="188525"/>
                  <a:pt x="5151357" y="192082"/>
                </a:cubicBezTo>
                <a:cubicBezTo>
                  <a:pt x="5046689" y="209867"/>
                  <a:pt x="4997261" y="259665"/>
                  <a:pt x="4974002" y="373491"/>
                </a:cubicBezTo>
                <a:cubicBezTo>
                  <a:pt x="5064133" y="327250"/>
                  <a:pt x="5154264" y="384162"/>
                  <a:pt x="5241488" y="352148"/>
                </a:cubicBezTo>
                <a:cubicBezTo>
                  <a:pt x="5264747" y="345034"/>
                  <a:pt x="5299637" y="355706"/>
                  <a:pt x="5288007" y="394834"/>
                </a:cubicBezTo>
                <a:cubicBezTo>
                  <a:pt x="5276378" y="430405"/>
                  <a:pt x="5238580" y="458860"/>
                  <a:pt x="5305452" y="451747"/>
                </a:cubicBezTo>
                <a:cubicBezTo>
                  <a:pt x="5354879" y="448189"/>
                  <a:pt x="5369416" y="405504"/>
                  <a:pt x="5383953" y="359262"/>
                </a:cubicBezTo>
                <a:cubicBezTo>
                  <a:pt x="5395583" y="334364"/>
                  <a:pt x="5427565" y="320135"/>
                  <a:pt x="5450825" y="334364"/>
                </a:cubicBezTo>
                <a:cubicBezTo>
                  <a:pt x="5479899" y="348592"/>
                  <a:pt x="5471177" y="387720"/>
                  <a:pt x="5471177" y="416176"/>
                </a:cubicBezTo>
                <a:cubicBezTo>
                  <a:pt x="5474085" y="469532"/>
                  <a:pt x="5450825" y="494431"/>
                  <a:pt x="5410121" y="505101"/>
                </a:cubicBezTo>
                <a:cubicBezTo>
                  <a:pt x="5360693" y="519330"/>
                  <a:pt x="5311267" y="537116"/>
                  <a:pt x="5247303" y="558458"/>
                </a:cubicBezTo>
                <a:cubicBezTo>
                  <a:pt x="5317082" y="594028"/>
                  <a:pt x="5369416" y="586915"/>
                  <a:pt x="5421750" y="558458"/>
                </a:cubicBezTo>
                <a:cubicBezTo>
                  <a:pt x="5485714" y="526444"/>
                  <a:pt x="5570030" y="483759"/>
                  <a:pt x="5622364" y="522887"/>
                </a:cubicBezTo>
                <a:cubicBezTo>
                  <a:pt x="5700865" y="579800"/>
                  <a:pt x="5764829" y="544229"/>
                  <a:pt x="5834608" y="533558"/>
                </a:cubicBezTo>
                <a:cubicBezTo>
                  <a:pt x="5979982" y="512216"/>
                  <a:pt x="5889850" y="480203"/>
                  <a:pt x="6035223" y="462417"/>
                </a:cubicBezTo>
                <a:cubicBezTo>
                  <a:pt x="6093372" y="455303"/>
                  <a:pt x="6154429" y="426847"/>
                  <a:pt x="6238745" y="465975"/>
                </a:cubicBezTo>
                <a:cubicBezTo>
                  <a:pt x="5857868" y="672284"/>
                  <a:pt x="5677606" y="658055"/>
                  <a:pt x="5337434" y="910606"/>
                </a:cubicBezTo>
                <a:cubicBezTo>
                  <a:pt x="5351971" y="935506"/>
                  <a:pt x="5366508" y="924835"/>
                  <a:pt x="5381046" y="921277"/>
                </a:cubicBezTo>
                <a:cubicBezTo>
                  <a:pt x="5404305" y="917720"/>
                  <a:pt x="5433380" y="903491"/>
                  <a:pt x="5439195" y="949734"/>
                </a:cubicBezTo>
                <a:cubicBezTo>
                  <a:pt x="5442103" y="985305"/>
                  <a:pt x="5424657" y="1003089"/>
                  <a:pt x="5395583" y="1006647"/>
                </a:cubicBezTo>
                <a:cubicBezTo>
                  <a:pt x="5311267" y="1020875"/>
                  <a:pt x="5235673" y="1070674"/>
                  <a:pt x="5160079" y="1113358"/>
                </a:cubicBezTo>
                <a:cubicBezTo>
                  <a:pt x="5125190" y="1131144"/>
                  <a:pt x="5087393" y="1156043"/>
                  <a:pt x="5101930" y="1220069"/>
                </a:cubicBezTo>
                <a:cubicBezTo>
                  <a:pt x="5131004" y="1237855"/>
                  <a:pt x="5151357" y="1212955"/>
                  <a:pt x="5174617" y="1209399"/>
                </a:cubicBezTo>
                <a:cubicBezTo>
                  <a:pt x="5197876" y="1205842"/>
                  <a:pt x="5253118" y="1220069"/>
                  <a:pt x="5238580" y="1230741"/>
                </a:cubicBezTo>
                <a:cubicBezTo>
                  <a:pt x="5171709" y="1269868"/>
                  <a:pt x="5293822" y="1365909"/>
                  <a:pt x="5212414" y="1365909"/>
                </a:cubicBezTo>
                <a:cubicBezTo>
                  <a:pt x="5078671" y="1365909"/>
                  <a:pt x="5005984" y="1536647"/>
                  <a:pt x="4878056" y="1540204"/>
                </a:cubicBezTo>
                <a:cubicBezTo>
                  <a:pt x="4857704" y="1540204"/>
                  <a:pt x="4848982" y="1572219"/>
                  <a:pt x="4848982" y="1597117"/>
                </a:cubicBezTo>
                <a:cubicBezTo>
                  <a:pt x="4848982" y="1629132"/>
                  <a:pt x="4869333" y="1632688"/>
                  <a:pt x="4889686" y="1636245"/>
                </a:cubicBezTo>
                <a:cubicBezTo>
                  <a:pt x="4921668" y="1639802"/>
                  <a:pt x="4956557" y="1597117"/>
                  <a:pt x="4997261" y="1657587"/>
                </a:cubicBezTo>
                <a:cubicBezTo>
                  <a:pt x="4921668" y="1693158"/>
                  <a:pt x="4843167" y="1728729"/>
                  <a:pt x="4846074" y="1849668"/>
                </a:cubicBezTo>
                <a:cubicBezTo>
                  <a:pt x="4846074" y="1881683"/>
                  <a:pt x="4814092" y="1895910"/>
                  <a:pt x="4790832" y="1903025"/>
                </a:cubicBezTo>
                <a:cubicBezTo>
                  <a:pt x="4750128" y="1917252"/>
                  <a:pt x="4718146" y="1938595"/>
                  <a:pt x="4694886" y="1984836"/>
                </a:cubicBezTo>
                <a:cubicBezTo>
                  <a:pt x="4694886" y="1995507"/>
                  <a:pt x="4694886" y="2002622"/>
                  <a:pt x="4694886" y="2013292"/>
                </a:cubicBezTo>
                <a:cubicBezTo>
                  <a:pt x="4700701" y="2123562"/>
                  <a:pt x="4758850" y="2120004"/>
                  <a:pt x="4822814" y="2102219"/>
                </a:cubicBezTo>
                <a:cubicBezTo>
                  <a:pt x="4898408" y="2080877"/>
                  <a:pt x="4974002" y="2038192"/>
                  <a:pt x="5055411" y="2077320"/>
                </a:cubicBezTo>
                <a:cubicBezTo>
                  <a:pt x="4942020" y="2130676"/>
                  <a:pt x="4817000" y="2134233"/>
                  <a:pt x="4712331" y="2208931"/>
                </a:cubicBezTo>
                <a:cubicBezTo>
                  <a:pt x="5101930" y="2223159"/>
                  <a:pt x="5445010" y="1984836"/>
                  <a:pt x="5822979" y="1892353"/>
                </a:cubicBezTo>
                <a:cubicBezTo>
                  <a:pt x="5811349" y="1952823"/>
                  <a:pt x="5779367" y="1967051"/>
                  <a:pt x="5753200" y="1974165"/>
                </a:cubicBezTo>
                <a:cubicBezTo>
                  <a:pt x="5613642" y="2020407"/>
                  <a:pt x="5491529" y="2112891"/>
                  <a:pt x="5363601" y="2191146"/>
                </a:cubicBezTo>
                <a:cubicBezTo>
                  <a:pt x="5311267" y="2223159"/>
                  <a:pt x="5273470" y="2258731"/>
                  <a:pt x="5253118" y="2326314"/>
                </a:cubicBezTo>
                <a:cubicBezTo>
                  <a:pt x="5235673" y="2390340"/>
                  <a:pt x="5200783" y="2418796"/>
                  <a:pt x="5136819" y="2401012"/>
                </a:cubicBezTo>
                <a:cubicBezTo>
                  <a:pt x="5084485" y="2386784"/>
                  <a:pt x="5029243" y="2393898"/>
                  <a:pt x="4974002" y="2401012"/>
                </a:cubicBezTo>
                <a:cubicBezTo>
                  <a:pt x="4912946" y="2408126"/>
                  <a:pt x="4843167" y="2479267"/>
                  <a:pt x="4857704" y="2518395"/>
                </a:cubicBezTo>
                <a:cubicBezTo>
                  <a:pt x="4886778" y="2582422"/>
                  <a:pt x="4936205" y="2550408"/>
                  <a:pt x="4976910" y="2543294"/>
                </a:cubicBezTo>
                <a:cubicBezTo>
                  <a:pt x="5026336" y="2536181"/>
                  <a:pt x="5116467" y="2518395"/>
                  <a:pt x="5116467" y="2525509"/>
                </a:cubicBezTo>
                <a:cubicBezTo>
                  <a:pt x="5148450" y="2685576"/>
                  <a:pt x="5221136" y="2564636"/>
                  <a:pt x="5273470" y="2564636"/>
                </a:cubicBezTo>
                <a:cubicBezTo>
                  <a:pt x="5322897" y="2564636"/>
                  <a:pt x="5372323" y="2546851"/>
                  <a:pt x="5418843" y="2532623"/>
                </a:cubicBezTo>
                <a:cubicBezTo>
                  <a:pt x="5479899" y="2514837"/>
                  <a:pt x="5535140" y="2546851"/>
                  <a:pt x="5593290" y="2553965"/>
                </a:cubicBezTo>
                <a:cubicBezTo>
                  <a:pt x="5645624" y="2561080"/>
                  <a:pt x="5616550" y="2653563"/>
                  <a:pt x="5648532" y="2692689"/>
                </a:cubicBezTo>
                <a:cubicBezTo>
                  <a:pt x="5654346" y="2703362"/>
                  <a:pt x="5660161" y="2703362"/>
                  <a:pt x="5665976" y="2703362"/>
                </a:cubicBezTo>
                <a:cubicBezTo>
                  <a:pt x="5683421" y="2980812"/>
                  <a:pt x="5988704" y="2913227"/>
                  <a:pt x="5988704" y="2923898"/>
                </a:cubicBezTo>
                <a:cubicBezTo>
                  <a:pt x="6014871" y="2941684"/>
                  <a:pt x="6046853" y="2899000"/>
                  <a:pt x="6078835" y="2941684"/>
                </a:cubicBezTo>
                <a:cubicBezTo>
                  <a:pt x="5942185" y="3137322"/>
                  <a:pt x="5732847" y="3183563"/>
                  <a:pt x="5546771" y="3329402"/>
                </a:cubicBezTo>
                <a:cubicBezTo>
                  <a:pt x="5700865" y="3379202"/>
                  <a:pt x="5790997" y="3208463"/>
                  <a:pt x="5904388" y="3229805"/>
                </a:cubicBezTo>
                <a:cubicBezTo>
                  <a:pt x="5959629" y="3283162"/>
                  <a:pt x="5793904" y="3368530"/>
                  <a:pt x="5953814" y="3393429"/>
                </a:cubicBezTo>
                <a:cubicBezTo>
                  <a:pt x="5884036" y="3439672"/>
                  <a:pt x="5834608" y="3485914"/>
                  <a:pt x="5785182" y="3539269"/>
                </a:cubicBezTo>
                <a:cubicBezTo>
                  <a:pt x="5700865" y="3635309"/>
                  <a:pt x="5683421" y="3699337"/>
                  <a:pt x="5724125" y="3827390"/>
                </a:cubicBezTo>
                <a:cubicBezTo>
                  <a:pt x="5750293" y="3912759"/>
                  <a:pt x="5788089" y="3991015"/>
                  <a:pt x="5753200" y="4090612"/>
                </a:cubicBezTo>
                <a:cubicBezTo>
                  <a:pt x="5729940" y="4158196"/>
                  <a:pt x="5738663" y="4204438"/>
                  <a:pt x="5825886" y="4172424"/>
                </a:cubicBezTo>
                <a:cubicBezTo>
                  <a:pt x="5918925" y="4140411"/>
                  <a:pt x="5953814" y="4200882"/>
                  <a:pt x="5930554" y="4321821"/>
                </a:cubicBezTo>
                <a:cubicBezTo>
                  <a:pt x="5916018" y="4400076"/>
                  <a:pt x="5930554" y="4424975"/>
                  <a:pt x="5994519" y="4414305"/>
                </a:cubicBezTo>
                <a:cubicBezTo>
                  <a:pt x="6064297" y="4403633"/>
                  <a:pt x="6131169" y="4353835"/>
                  <a:pt x="6218393" y="4378734"/>
                </a:cubicBezTo>
                <a:cubicBezTo>
                  <a:pt x="6148614" y="4521016"/>
                  <a:pt x="6000333" y="4478331"/>
                  <a:pt x="5918925" y="4613499"/>
                </a:cubicBezTo>
                <a:cubicBezTo>
                  <a:pt x="6014871" y="4613499"/>
                  <a:pt x="6090465" y="4613499"/>
                  <a:pt x="6160243" y="4585042"/>
                </a:cubicBezTo>
                <a:cubicBezTo>
                  <a:pt x="6189318" y="4574373"/>
                  <a:pt x="6221300" y="4560144"/>
                  <a:pt x="6238745" y="4602828"/>
                </a:cubicBezTo>
                <a:cubicBezTo>
                  <a:pt x="6259098" y="4652628"/>
                  <a:pt x="6218393" y="4670412"/>
                  <a:pt x="6195133" y="4677526"/>
                </a:cubicBezTo>
                <a:cubicBezTo>
                  <a:pt x="6128261" y="4702425"/>
                  <a:pt x="6075928" y="4759339"/>
                  <a:pt x="6017778" y="4805580"/>
                </a:cubicBezTo>
                <a:cubicBezTo>
                  <a:pt x="5892758" y="4905177"/>
                  <a:pt x="5756107" y="4990547"/>
                  <a:pt x="5651439" y="5154171"/>
                </a:cubicBezTo>
                <a:cubicBezTo>
                  <a:pt x="5782275" y="5111487"/>
                  <a:pt x="5881128" y="5011889"/>
                  <a:pt x="6006149" y="4994104"/>
                </a:cubicBezTo>
                <a:cubicBezTo>
                  <a:pt x="5898572" y="5143500"/>
                  <a:pt x="5761922" y="5243097"/>
                  <a:pt x="5633994" y="5353367"/>
                </a:cubicBezTo>
                <a:cubicBezTo>
                  <a:pt x="5596197" y="5385379"/>
                  <a:pt x="5558400" y="5406721"/>
                  <a:pt x="5552586" y="5474306"/>
                </a:cubicBezTo>
                <a:cubicBezTo>
                  <a:pt x="5535140" y="5605917"/>
                  <a:pt x="5488622" y="5712629"/>
                  <a:pt x="5383953" y="5769542"/>
                </a:cubicBezTo>
                <a:cubicBezTo>
                  <a:pt x="5383953" y="5769542"/>
                  <a:pt x="5389768" y="5790884"/>
                  <a:pt x="5392675" y="5801555"/>
                </a:cubicBezTo>
                <a:cubicBezTo>
                  <a:pt x="5456640" y="5805112"/>
                  <a:pt x="5506066" y="5726858"/>
                  <a:pt x="5584568" y="5755314"/>
                </a:cubicBezTo>
                <a:cubicBezTo>
                  <a:pt x="5506066" y="5862025"/>
                  <a:pt x="5442103" y="5954508"/>
                  <a:pt x="5334526" y="6004307"/>
                </a:cubicBezTo>
                <a:cubicBezTo>
                  <a:pt x="5247303" y="6043434"/>
                  <a:pt x="5139727" y="6068335"/>
                  <a:pt x="5075763" y="6196388"/>
                </a:cubicBezTo>
                <a:cubicBezTo>
                  <a:pt x="5148450" y="6221287"/>
                  <a:pt x="5203691" y="6189274"/>
                  <a:pt x="5258933" y="6167932"/>
                </a:cubicBezTo>
                <a:cubicBezTo>
                  <a:pt x="5343249" y="6132361"/>
                  <a:pt x="5427565" y="6093234"/>
                  <a:pt x="5511881" y="6057663"/>
                </a:cubicBezTo>
                <a:cubicBezTo>
                  <a:pt x="5543864" y="6043434"/>
                  <a:pt x="5578753" y="6036320"/>
                  <a:pt x="5599105" y="6100347"/>
                </a:cubicBezTo>
                <a:cubicBezTo>
                  <a:pt x="5491529" y="6114575"/>
                  <a:pt x="5427565" y="6199945"/>
                  <a:pt x="5360693" y="6281757"/>
                </a:cubicBezTo>
                <a:cubicBezTo>
                  <a:pt x="5322897" y="6327999"/>
                  <a:pt x="5290914" y="6388469"/>
                  <a:pt x="5224043" y="6367127"/>
                </a:cubicBezTo>
                <a:cubicBezTo>
                  <a:pt x="5189154" y="6356456"/>
                  <a:pt x="5165894" y="6388469"/>
                  <a:pt x="5168801" y="6431153"/>
                </a:cubicBezTo>
                <a:cubicBezTo>
                  <a:pt x="5183339" y="6580550"/>
                  <a:pt x="5099022" y="6630349"/>
                  <a:pt x="5011799" y="6658805"/>
                </a:cubicBezTo>
                <a:cubicBezTo>
                  <a:pt x="4883871" y="6701489"/>
                  <a:pt x="4770480" y="6786859"/>
                  <a:pt x="4651275" y="6858000"/>
                </a:cubicBezTo>
                <a:lnTo>
                  <a:pt x="1823619" y="6858000"/>
                </a:lnTo>
                <a:lnTo>
                  <a:pt x="947849" y="6858000"/>
                </a:lnTo>
                <a:lnTo>
                  <a:pt x="732568"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715F977-E4D4-49E6-9791-34B0A0D14160}"/>
              </a:ext>
            </a:extLst>
          </p:cNvPr>
          <p:cNvSpPr>
            <a:spLocks noGrp="1"/>
          </p:cNvSpPr>
          <p:nvPr>
            <p:ph type="ctrTitle"/>
          </p:nvPr>
        </p:nvSpPr>
        <p:spPr>
          <a:xfrm>
            <a:off x="277284" y="1148237"/>
            <a:ext cx="4910666" cy="3364434"/>
          </a:xfrm>
        </p:spPr>
        <p:txBody>
          <a:bodyPr vert="horz" lIns="91440" tIns="45720" rIns="91440" bIns="45720" rtlCol="0">
            <a:noAutofit/>
          </a:bodyPr>
          <a:lstStyle/>
          <a:p>
            <a:pPr algn="ctr"/>
            <a:r>
              <a:rPr lang="en-US" sz="2800" i="1" dirty="0"/>
              <a:t>Buggy Whips, Rocket Ships, or Total Eclipse? Assessing Higher Education in the Age of AI</a:t>
            </a:r>
            <a:br>
              <a:rPr lang="en-US" sz="2800" i="1" dirty="0"/>
            </a:br>
            <a:br>
              <a:rPr lang="en-US" sz="2800" i="1" dirty="0"/>
            </a:br>
            <a:r>
              <a:rPr lang="en-US" sz="2800" i="1" dirty="0"/>
              <a:t>With J.D. Mosley-Matchett, Ph.D.</a:t>
            </a:r>
            <a:br>
              <a:rPr lang="en-US" sz="2800" i="1" dirty="0"/>
            </a:br>
            <a:br>
              <a:rPr lang="en-US" sz="2800" i="1" dirty="0"/>
            </a:br>
            <a:r>
              <a:rPr lang="en-US" sz="2800" dirty="0"/>
              <a:t>February 27, 2026</a:t>
            </a:r>
            <a:br>
              <a:rPr lang="en-US" sz="2800" baseline="30000" dirty="0"/>
            </a:br>
            <a:endParaRPr lang="en-US" sz="2800" i="1" dirty="0"/>
          </a:p>
        </p:txBody>
      </p:sp>
    </p:spTree>
    <p:extLst>
      <p:ext uri="{BB962C8B-B14F-4D97-AF65-F5344CB8AC3E}">
        <p14:creationId xmlns:p14="http://schemas.microsoft.com/office/powerpoint/2010/main" val="511788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D2C838-4E6D-D097-B49A-212ED612D1C4}"/>
              </a:ext>
            </a:extLst>
          </p:cNvPr>
          <p:cNvSpPr>
            <a:spLocks noGrp="1"/>
          </p:cNvSpPr>
          <p:nvPr>
            <p:ph type="title"/>
          </p:nvPr>
        </p:nvSpPr>
        <p:spPr>
          <a:xfrm>
            <a:off x="6513788" y="365125"/>
            <a:ext cx="4840010" cy="1807305"/>
          </a:xfrm>
        </p:spPr>
        <p:txBody>
          <a:bodyPr>
            <a:normAutofit/>
          </a:bodyPr>
          <a:lstStyle/>
          <a:p>
            <a:r>
              <a:rPr lang="en-US" b="1" dirty="0"/>
              <a:t>1. Framing the Three Narratives</a:t>
            </a:r>
            <a:br>
              <a:rPr lang="en-US" dirty="0"/>
            </a:br>
            <a:endParaRPr lang="en-US" dirty="0"/>
          </a:p>
        </p:txBody>
      </p:sp>
      <p:pic>
        <p:nvPicPr>
          <p:cNvPr id="5" name="Picture 4">
            <a:extLst>
              <a:ext uri="{FF2B5EF4-FFF2-40B4-BE49-F238E27FC236}">
                <a16:creationId xmlns:a16="http://schemas.microsoft.com/office/drawing/2014/main" id="{526B4789-861B-254D-0345-0693F688E77E}"/>
              </a:ext>
            </a:extLst>
          </p:cNvPr>
          <p:cNvPicPr>
            <a:picLocks noChangeAspect="1"/>
          </p:cNvPicPr>
          <p:nvPr/>
        </p:nvPicPr>
        <p:blipFill>
          <a:blip r:embed="rId2"/>
          <a:srcRect l="19522" r="30310"/>
          <a:stretch>
            <a:fillRect/>
          </a:stretch>
        </p:blipFill>
        <p:spPr>
          <a:xfrm>
            <a:off x="2" y="10"/>
            <a:ext cx="611656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Content Placeholder 2">
            <a:extLst>
              <a:ext uri="{FF2B5EF4-FFF2-40B4-BE49-F238E27FC236}">
                <a16:creationId xmlns:a16="http://schemas.microsoft.com/office/drawing/2014/main" id="{DDC8ABB8-90A7-2B00-DD12-024047BAD053}"/>
              </a:ext>
            </a:extLst>
          </p:cNvPr>
          <p:cNvSpPr>
            <a:spLocks noGrp="1"/>
          </p:cNvSpPr>
          <p:nvPr>
            <p:ph idx="1"/>
          </p:nvPr>
        </p:nvSpPr>
        <p:spPr>
          <a:xfrm>
            <a:off x="6513788" y="2333297"/>
            <a:ext cx="4840010" cy="3843666"/>
          </a:xfrm>
        </p:spPr>
        <p:txBody>
          <a:bodyPr>
            <a:normAutofit/>
          </a:bodyPr>
          <a:lstStyle/>
          <a:p>
            <a:pPr marL="0" indent="0">
              <a:buNone/>
            </a:pPr>
            <a:r>
              <a:rPr lang="en-US" sz="2000"/>
              <a:t>You describe three dominant narratives: buggy whips, rocket ships, and total eclipse. Which of these do you think is currently shaping institutional decision-making most strongly, and why?</a:t>
            </a:r>
          </a:p>
          <a:p>
            <a:endParaRPr lang="en-US" sz="2000"/>
          </a:p>
        </p:txBody>
      </p:sp>
    </p:spTree>
    <p:extLst>
      <p:ext uri="{BB962C8B-B14F-4D97-AF65-F5344CB8AC3E}">
        <p14:creationId xmlns:p14="http://schemas.microsoft.com/office/powerpoint/2010/main" val="546725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D7EF1B-7265-4A47-AB85-5639DB8338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770EBD-5B77-46EC-BF58-EF27ACD6B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3615" y="0"/>
            <a:ext cx="7299977" cy="6858000"/>
          </a:xfrm>
          <a:custGeom>
            <a:avLst/>
            <a:gdLst>
              <a:gd name="connsiteX0" fmla="*/ 1008599 w 7299977"/>
              <a:gd name="connsiteY0" fmla="*/ 0 h 6858000"/>
              <a:gd name="connsiteX1" fmla="*/ 4420653 w 7299977"/>
              <a:gd name="connsiteY1" fmla="*/ 0 h 6858000"/>
              <a:gd name="connsiteX2" fmla="*/ 5511704 w 7299977"/>
              <a:gd name="connsiteY2" fmla="*/ 0 h 6858000"/>
              <a:gd name="connsiteX3" fmla="*/ 7299977 w 7299977"/>
              <a:gd name="connsiteY3" fmla="*/ 0 h 6858000"/>
              <a:gd name="connsiteX4" fmla="*/ 7299977 w 7299977"/>
              <a:gd name="connsiteY4" fmla="*/ 6858000 h 6858000"/>
              <a:gd name="connsiteX5" fmla="*/ 5511704 w 7299977"/>
              <a:gd name="connsiteY5" fmla="*/ 6858000 h 6858000"/>
              <a:gd name="connsiteX6" fmla="*/ 4420653 w 7299977"/>
              <a:gd name="connsiteY6" fmla="*/ 6858000 h 6858000"/>
              <a:gd name="connsiteX7" fmla="*/ 1592997 w 7299977"/>
              <a:gd name="connsiteY7" fmla="*/ 6858000 h 6858000"/>
              <a:gd name="connsiteX8" fmla="*/ 1232473 w 7299977"/>
              <a:gd name="connsiteY8" fmla="*/ 6658805 h 6858000"/>
              <a:gd name="connsiteX9" fmla="*/ 1075471 w 7299977"/>
              <a:gd name="connsiteY9" fmla="*/ 6431153 h 6858000"/>
              <a:gd name="connsiteX10" fmla="*/ 1020229 w 7299977"/>
              <a:gd name="connsiteY10" fmla="*/ 6367127 h 6858000"/>
              <a:gd name="connsiteX11" fmla="*/ 883579 w 7299977"/>
              <a:gd name="connsiteY11" fmla="*/ 6281757 h 6858000"/>
              <a:gd name="connsiteX12" fmla="*/ 645167 w 7299977"/>
              <a:gd name="connsiteY12" fmla="*/ 6100347 h 6858000"/>
              <a:gd name="connsiteX13" fmla="*/ 732391 w 7299977"/>
              <a:gd name="connsiteY13" fmla="*/ 6057663 h 6858000"/>
              <a:gd name="connsiteX14" fmla="*/ 985339 w 7299977"/>
              <a:gd name="connsiteY14" fmla="*/ 6167932 h 6858000"/>
              <a:gd name="connsiteX15" fmla="*/ 1168509 w 7299977"/>
              <a:gd name="connsiteY15" fmla="*/ 6196388 h 6858000"/>
              <a:gd name="connsiteX16" fmla="*/ 909746 w 7299977"/>
              <a:gd name="connsiteY16" fmla="*/ 6004307 h 6858000"/>
              <a:gd name="connsiteX17" fmla="*/ 659704 w 7299977"/>
              <a:gd name="connsiteY17" fmla="*/ 5755314 h 6858000"/>
              <a:gd name="connsiteX18" fmla="*/ 851597 w 7299977"/>
              <a:gd name="connsiteY18" fmla="*/ 5801555 h 6858000"/>
              <a:gd name="connsiteX19" fmla="*/ 860319 w 7299977"/>
              <a:gd name="connsiteY19" fmla="*/ 5769542 h 6858000"/>
              <a:gd name="connsiteX20" fmla="*/ 691686 w 7299977"/>
              <a:gd name="connsiteY20" fmla="*/ 5474306 h 6858000"/>
              <a:gd name="connsiteX21" fmla="*/ 610278 w 7299977"/>
              <a:gd name="connsiteY21" fmla="*/ 5353367 h 6858000"/>
              <a:gd name="connsiteX22" fmla="*/ 238123 w 7299977"/>
              <a:gd name="connsiteY22" fmla="*/ 4994104 h 6858000"/>
              <a:gd name="connsiteX23" fmla="*/ 592833 w 7299977"/>
              <a:gd name="connsiteY23" fmla="*/ 5154171 h 6858000"/>
              <a:gd name="connsiteX24" fmla="*/ 226494 w 7299977"/>
              <a:gd name="connsiteY24" fmla="*/ 4805580 h 6858000"/>
              <a:gd name="connsiteX25" fmla="*/ 49139 w 7299977"/>
              <a:gd name="connsiteY25" fmla="*/ 4677526 h 6858000"/>
              <a:gd name="connsiteX26" fmla="*/ 5527 w 7299977"/>
              <a:gd name="connsiteY26" fmla="*/ 4602828 h 6858000"/>
              <a:gd name="connsiteX27" fmla="*/ 84029 w 7299977"/>
              <a:gd name="connsiteY27" fmla="*/ 4585042 h 6858000"/>
              <a:gd name="connsiteX28" fmla="*/ 325347 w 7299977"/>
              <a:gd name="connsiteY28" fmla="*/ 4613499 h 6858000"/>
              <a:gd name="connsiteX29" fmla="*/ 25879 w 7299977"/>
              <a:gd name="connsiteY29" fmla="*/ 4378734 h 6858000"/>
              <a:gd name="connsiteX30" fmla="*/ 249753 w 7299977"/>
              <a:gd name="connsiteY30" fmla="*/ 4414305 h 6858000"/>
              <a:gd name="connsiteX31" fmla="*/ 313718 w 7299977"/>
              <a:gd name="connsiteY31" fmla="*/ 4321821 h 6858000"/>
              <a:gd name="connsiteX32" fmla="*/ 418386 w 7299977"/>
              <a:gd name="connsiteY32" fmla="*/ 4172424 h 6858000"/>
              <a:gd name="connsiteX33" fmla="*/ 491072 w 7299977"/>
              <a:gd name="connsiteY33" fmla="*/ 4090612 h 6858000"/>
              <a:gd name="connsiteX34" fmla="*/ 520147 w 7299977"/>
              <a:gd name="connsiteY34" fmla="*/ 3827390 h 6858000"/>
              <a:gd name="connsiteX35" fmla="*/ 459090 w 7299977"/>
              <a:gd name="connsiteY35" fmla="*/ 3539269 h 6858000"/>
              <a:gd name="connsiteX36" fmla="*/ 290458 w 7299977"/>
              <a:gd name="connsiteY36" fmla="*/ 3393429 h 6858000"/>
              <a:gd name="connsiteX37" fmla="*/ 339884 w 7299977"/>
              <a:gd name="connsiteY37" fmla="*/ 3229805 h 6858000"/>
              <a:gd name="connsiteX38" fmla="*/ 697501 w 7299977"/>
              <a:gd name="connsiteY38" fmla="*/ 3329402 h 6858000"/>
              <a:gd name="connsiteX39" fmla="*/ 165437 w 7299977"/>
              <a:gd name="connsiteY39" fmla="*/ 2941684 h 6858000"/>
              <a:gd name="connsiteX40" fmla="*/ 255568 w 7299977"/>
              <a:gd name="connsiteY40" fmla="*/ 2923898 h 6858000"/>
              <a:gd name="connsiteX41" fmla="*/ 578296 w 7299977"/>
              <a:gd name="connsiteY41" fmla="*/ 2703362 h 6858000"/>
              <a:gd name="connsiteX42" fmla="*/ 595740 w 7299977"/>
              <a:gd name="connsiteY42" fmla="*/ 2692689 h 6858000"/>
              <a:gd name="connsiteX43" fmla="*/ 650982 w 7299977"/>
              <a:gd name="connsiteY43" fmla="*/ 2553965 h 6858000"/>
              <a:gd name="connsiteX44" fmla="*/ 825429 w 7299977"/>
              <a:gd name="connsiteY44" fmla="*/ 2532623 h 6858000"/>
              <a:gd name="connsiteX45" fmla="*/ 970802 w 7299977"/>
              <a:gd name="connsiteY45" fmla="*/ 2564636 h 6858000"/>
              <a:gd name="connsiteX46" fmla="*/ 1127805 w 7299977"/>
              <a:gd name="connsiteY46" fmla="*/ 2525509 h 6858000"/>
              <a:gd name="connsiteX47" fmla="*/ 1267362 w 7299977"/>
              <a:gd name="connsiteY47" fmla="*/ 2543294 h 6858000"/>
              <a:gd name="connsiteX48" fmla="*/ 1386568 w 7299977"/>
              <a:gd name="connsiteY48" fmla="*/ 2518395 h 6858000"/>
              <a:gd name="connsiteX49" fmla="*/ 1270270 w 7299977"/>
              <a:gd name="connsiteY49" fmla="*/ 2401012 h 6858000"/>
              <a:gd name="connsiteX50" fmla="*/ 1107453 w 7299977"/>
              <a:gd name="connsiteY50" fmla="*/ 2401012 h 6858000"/>
              <a:gd name="connsiteX51" fmla="*/ 991154 w 7299977"/>
              <a:gd name="connsiteY51" fmla="*/ 2326314 h 6858000"/>
              <a:gd name="connsiteX52" fmla="*/ 880671 w 7299977"/>
              <a:gd name="connsiteY52" fmla="*/ 2191146 h 6858000"/>
              <a:gd name="connsiteX53" fmla="*/ 491072 w 7299977"/>
              <a:gd name="connsiteY53" fmla="*/ 1974165 h 6858000"/>
              <a:gd name="connsiteX54" fmla="*/ 421293 w 7299977"/>
              <a:gd name="connsiteY54" fmla="*/ 1892353 h 6858000"/>
              <a:gd name="connsiteX55" fmla="*/ 1531941 w 7299977"/>
              <a:gd name="connsiteY55" fmla="*/ 2208931 h 6858000"/>
              <a:gd name="connsiteX56" fmla="*/ 1188861 w 7299977"/>
              <a:gd name="connsiteY56" fmla="*/ 2077320 h 6858000"/>
              <a:gd name="connsiteX57" fmla="*/ 1421458 w 7299977"/>
              <a:gd name="connsiteY57" fmla="*/ 2102219 h 6858000"/>
              <a:gd name="connsiteX58" fmla="*/ 1549386 w 7299977"/>
              <a:gd name="connsiteY58" fmla="*/ 2013292 h 6858000"/>
              <a:gd name="connsiteX59" fmla="*/ 1549386 w 7299977"/>
              <a:gd name="connsiteY59" fmla="*/ 1984836 h 6858000"/>
              <a:gd name="connsiteX60" fmla="*/ 1453440 w 7299977"/>
              <a:gd name="connsiteY60" fmla="*/ 1903025 h 6858000"/>
              <a:gd name="connsiteX61" fmla="*/ 1398198 w 7299977"/>
              <a:gd name="connsiteY61" fmla="*/ 1849668 h 6858000"/>
              <a:gd name="connsiteX62" fmla="*/ 1247011 w 7299977"/>
              <a:gd name="connsiteY62" fmla="*/ 1657587 h 6858000"/>
              <a:gd name="connsiteX63" fmla="*/ 1354586 w 7299977"/>
              <a:gd name="connsiteY63" fmla="*/ 1636245 h 6858000"/>
              <a:gd name="connsiteX64" fmla="*/ 1395290 w 7299977"/>
              <a:gd name="connsiteY64" fmla="*/ 1597117 h 6858000"/>
              <a:gd name="connsiteX65" fmla="*/ 1366216 w 7299977"/>
              <a:gd name="connsiteY65" fmla="*/ 1540204 h 6858000"/>
              <a:gd name="connsiteX66" fmla="*/ 1031858 w 7299977"/>
              <a:gd name="connsiteY66" fmla="*/ 1365909 h 6858000"/>
              <a:gd name="connsiteX67" fmla="*/ 1005692 w 7299977"/>
              <a:gd name="connsiteY67" fmla="*/ 1230741 h 6858000"/>
              <a:gd name="connsiteX68" fmla="*/ 1069655 w 7299977"/>
              <a:gd name="connsiteY68" fmla="*/ 1209399 h 6858000"/>
              <a:gd name="connsiteX69" fmla="*/ 1142342 w 7299977"/>
              <a:gd name="connsiteY69" fmla="*/ 1220069 h 6858000"/>
              <a:gd name="connsiteX70" fmla="*/ 1084193 w 7299977"/>
              <a:gd name="connsiteY70" fmla="*/ 1113358 h 6858000"/>
              <a:gd name="connsiteX71" fmla="*/ 848689 w 7299977"/>
              <a:gd name="connsiteY71" fmla="*/ 1006647 h 6858000"/>
              <a:gd name="connsiteX72" fmla="*/ 805077 w 7299977"/>
              <a:gd name="connsiteY72" fmla="*/ 949734 h 6858000"/>
              <a:gd name="connsiteX73" fmla="*/ 863226 w 7299977"/>
              <a:gd name="connsiteY73" fmla="*/ 921277 h 6858000"/>
              <a:gd name="connsiteX74" fmla="*/ 906838 w 7299977"/>
              <a:gd name="connsiteY74" fmla="*/ 910606 h 6858000"/>
              <a:gd name="connsiteX75" fmla="*/ 5527 w 7299977"/>
              <a:gd name="connsiteY75" fmla="*/ 465975 h 6858000"/>
              <a:gd name="connsiteX76" fmla="*/ 209049 w 7299977"/>
              <a:gd name="connsiteY76" fmla="*/ 462417 h 6858000"/>
              <a:gd name="connsiteX77" fmla="*/ 409664 w 7299977"/>
              <a:gd name="connsiteY77" fmla="*/ 533558 h 6858000"/>
              <a:gd name="connsiteX78" fmla="*/ 621908 w 7299977"/>
              <a:gd name="connsiteY78" fmla="*/ 522887 h 6858000"/>
              <a:gd name="connsiteX79" fmla="*/ 822522 w 7299977"/>
              <a:gd name="connsiteY79" fmla="*/ 558458 h 6858000"/>
              <a:gd name="connsiteX80" fmla="*/ 996969 w 7299977"/>
              <a:gd name="connsiteY80" fmla="*/ 558458 h 6858000"/>
              <a:gd name="connsiteX81" fmla="*/ 834151 w 7299977"/>
              <a:gd name="connsiteY81" fmla="*/ 505101 h 6858000"/>
              <a:gd name="connsiteX82" fmla="*/ 773095 w 7299977"/>
              <a:gd name="connsiteY82" fmla="*/ 416176 h 6858000"/>
              <a:gd name="connsiteX83" fmla="*/ 793447 w 7299977"/>
              <a:gd name="connsiteY83" fmla="*/ 334364 h 6858000"/>
              <a:gd name="connsiteX84" fmla="*/ 860319 w 7299977"/>
              <a:gd name="connsiteY84" fmla="*/ 359262 h 6858000"/>
              <a:gd name="connsiteX85" fmla="*/ 938820 w 7299977"/>
              <a:gd name="connsiteY85" fmla="*/ 451747 h 6858000"/>
              <a:gd name="connsiteX86" fmla="*/ 956265 w 7299977"/>
              <a:gd name="connsiteY86" fmla="*/ 394834 h 6858000"/>
              <a:gd name="connsiteX87" fmla="*/ 1002784 w 7299977"/>
              <a:gd name="connsiteY87" fmla="*/ 352148 h 6858000"/>
              <a:gd name="connsiteX88" fmla="*/ 1270270 w 7299977"/>
              <a:gd name="connsiteY88" fmla="*/ 373491 h 6858000"/>
              <a:gd name="connsiteX89" fmla="*/ 1092915 w 7299977"/>
              <a:gd name="connsiteY89" fmla="*/ 192082 h 6858000"/>
              <a:gd name="connsiteX90" fmla="*/ 979525 w 7299977"/>
              <a:gd name="connsiteY90" fmla="*/ 163625 h 6858000"/>
              <a:gd name="connsiteX91" fmla="*/ 953358 w 7299977"/>
              <a:gd name="connsiteY91" fmla="*/ 88927 h 6858000"/>
              <a:gd name="connsiteX92" fmla="*/ 1005692 w 7299977"/>
              <a:gd name="connsiteY92" fmla="*/ 71141 h 6858000"/>
              <a:gd name="connsiteX93" fmla="*/ 1267362 w 7299977"/>
              <a:gd name="connsiteY93" fmla="*/ 135168 h 6858000"/>
              <a:gd name="connsiteX94" fmla="*/ 1310975 w 7299977"/>
              <a:gd name="connsiteY94" fmla="*/ 110269 h 6858000"/>
              <a:gd name="connsiteX95" fmla="*/ 1008599 w 7299977"/>
              <a:gd name="connsiteY9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7299977" h="6858000">
                <a:moveTo>
                  <a:pt x="1008599" y="0"/>
                </a:moveTo>
                <a:lnTo>
                  <a:pt x="4420653" y="0"/>
                </a:lnTo>
                <a:lnTo>
                  <a:pt x="5511704" y="0"/>
                </a:lnTo>
                <a:lnTo>
                  <a:pt x="7299977" y="0"/>
                </a:lnTo>
                <a:lnTo>
                  <a:pt x="7299977" y="6858000"/>
                </a:lnTo>
                <a:lnTo>
                  <a:pt x="5511704" y="6858000"/>
                </a:lnTo>
                <a:lnTo>
                  <a:pt x="4420653" y="6858000"/>
                </a:lnTo>
                <a:lnTo>
                  <a:pt x="1592997" y="6858000"/>
                </a:lnTo>
                <a:cubicBezTo>
                  <a:pt x="1473792" y="6786859"/>
                  <a:pt x="1360401" y="6701489"/>
                  <a:pt x="1232473" y="6658805"/>
                </a:cubicBezTo>
                <a:cubicBezTo>
                  <a:pt x="1145250" y="6630349"/>
                  <a:pt x="1060933" y="6580550"/>
                  <a:pt x="1075471" y="6431153"/>
                </a:cubicBezTo>
                <a:cubicBezTo>
                  <a:pt x="1078378" y="6388469"/>
                  <a:pt x="1055118" y="6356456"/>
                  <a:pt x="1020229" y="6367127"/>
                </a:cubicBezTo>
                <a:cubicBezTo>
                  <a:pt x="953358" y="6388469"/>
                  <a:pt x="921375" y="6327999"/>
                  <a:pt x="883579" y="6281757"/>
                </a:cubicBezTo>
                <a:cubicBezTo>
                  <a:pt x="816707" y="6199945"/>
                  <a:pt x="752743" y="6114575"/>
                  <a:pt x="645167" y="6100347"/>
                </a:cubicBezTo>
                <a:cubicBezTo>
                  <a:pt x="665519" y="6036320"/>
                  <a:pt x="700408" y="6043434"/>
                  <a:pt x="732391" y="6057663"/>
                </a:cubicBezTo>
                <a:cubicBezTo>
                  <a:pt x="816707" y="6093234"/>
                  <a:pt x="901023" y="6132361"/>
                  <a:pt x="985339" y="6167932"/>
                </a:cubicBezTo>
                <a:cubicBezTo>
                  <a:pt x="1040581" y="6189274"/>
                  <a:pt x="1095822" y="6221287"/>
                  <a:pt x="1168509" y="6196388"/>
                </a:cubicBezTo>
                <a:cubicBezTo>
                  <a:pt x="1104545" y="6068335"/>
                  <a:pt x="996969" y="6043434"/>
                  <a:pt x="909746" y="6004307"/>
                </a:cubicBezTo>
                <a:cubicBezTo>
                  <a:pt x="802169" y="5954508"/>
                  <a:pt x="738206" y="5862025"/>
                  <a:pt x="659704" y="5755314"/>
                </a:cubicBezTo>
                <a:cubicBezTo>
                  <a:pt x="738206" y="5726858"/>
                  <a:pt x="787632" y="5805112"/>
                  <a:pt x="851597" y="5801555"/>
                </a:cubicBezTo>
                <a:cubicBezTo>
                  <a:pt x="854504" y="5790884"/>
                  <a:pt x="860319" y="5769542"/>
                  <a:pt x="860319" y="5769542"/>
                </a:cubicBezTo>
                <a:cubicBezTo>
                  <a:pt x="755650" y="5712629"/>
                  <a:pt x="709132" y="5605917"/>
                  <a:pt x="691686" y="5474306"/>
                </a:cubicBezTo>
                <a:cubicBezTo>
                  <a:pt x="685872" y="5406721"/>
                  <a:pt x="648075" y="5385379"/>
                  <a:pt x="610278" y="5353367"/>
                </a:cubicBezTo>
                <a:cubicBezTo>
                  <a:pt x="482350" y="5243097"/>
                  <a:pt x="345700" y="5143500"/>
                  <a:pt x="238123" y="4994104"/>
                </a:cubicBezTo>
                <a:cubicBezTo>
                  <a:pt x="363144" y="5011889"/>
                  <a:pt x="461997" y="5111487"/>
                  <a:pt x="592833" y="5154171"/>
                </a:cubicBezTo>
                <a:cubicBezTo>
                  <a:pt x="488165" y="4990547"/>
                  <a:pt x="351514" y="4905177"/>
                  <a:pt x="226494" y="4805580"/>
                </a:cubicBezTo>
                <a:cubicBezTo>
                  <a:pt x="168344" y="4759339"/>
                  <a:pt x="116011" y="4702425"/>
                  <a:pt x="49139" y="4677526"/>
                </a:cubicBezTo>
                <a:cubicBezTo>
                  <a:pt x="25879" y="4670412"/>
                  <a:pt x="-14826" y="4652628"/>
                  <a:pt x="5527" y="4602828"/>
                </a:cubicBezTo>
                <a:cubicBezTo>
                  <a:pt x="22972" y="4560144"/>
                  <a:pt x="54954" y="4574373"/>
                  <a:pt x="84029" y="4585042"/>
                </a:cubicBezTo>
                <a:cubicBezTo>
                  <a:pt x="153807" y="4613499"/>
                  <a:pt x="229401" y="4613499"/>
                  <a:pt x="325347" y="4613499"/>
                </a:cubicBezTo>
                <a:cubicBezTo>
                  <a:pt x="243939" y="4478331"/>
                  <a:pt x="95658" y="4521016"/>
                  <a:pt x="25879" y="4378734"/>
                </a:cubicBezTo>
                <a:cubicBezTo>
                  <a:pt x="113103" y="4353835"/>
                  <a:pt x="179975" y="4403633"/>
                  <a:pt x="249753" y="4414305"/>
                </a:cubicBezTo>
                <a:cubicBezTo>
                  <a:pt x="313718" y="4424975"/>
                  <a:pt x="328254" y="4400076"/>
                  <a:pt x="313718" y="4321821"/>
                </a:cubicBezTo>
                <a:cubicBezTo>
                  <a:pt x="290458" y="4200882"/>
                  <a:pt x="325347" y="4140411"/>
                  <a:pt x="418386" y="4172424"/>
                </a:cubicBezTo>
                <a:cubicBezTo>
                  <a:pt x="505609" y="4204438"/>
                  <a:pt x="514332" y="4158196"/>
                  <a:pt x="491072" y="4090612"/>
                </a:cubicBezTo>
                <a:cubicBezTo>
                  <a:pt x="456183" y="3991015"/>
                  <a:pt x="493979" y="3912759"/>
                  <a:pt x="520147" y="3827390"/>
                </a:cubicBezTo>
                <a:cubicBezTo>
                  <a:pt x="560851" y="3699337"/>
                  <a:pt x="543407" y="3635309"/>
                  <a:pt x="459090" y="3539269"/>
                </a:cubicBezTo>
                <a:cubicBezTo>
                  <a:pt x="409664" y="3485914"/>
                  <a:pt x="360236" y="3439672"/>
                  <a:pt x="290458" y="3393429"/>
                </a:cubicBezTo>
                <a:cubicBezTo>
                  <a:pt x="450368" y="3368530"/>
                  <a:pt x="284643" y="3283162"/>
                  <a:pt x="339884" y="3229805"/>
                </a:cubicBezTo>
                <a:cubicBezTo>
                  <a:pt x="453275" y="3208463"/>
                  <a:pt x="543407" y="3379202"/>
                  <a:pt x="697501" y="3329402"/>
                </a:cubicBezTo>
                <a:cubicBezTo>
                  <a:pt x="511425" y="3183563"/>
                  <a:pt x="302087" y="3137322"/>
                  <a:pt x="165437" y="2941684"/>
                </a:cubicBezTo>
                <a:cubicBezTo>
                  <a:pt x="197419" y="2899000"/>
                  <a:pt x="229401" y="2941684"/>
                  <a:pt x="255568" y="2923898"/>
                </a:cubicBezTo>
                <a:cubicBezTo>
                  <a:pt x="255568" y="2913227"/>
                  <a:pt x="560851" y="2980812"/>
                  <a:pt x="578296" y="2703362"/>
                </a:cubicBezTo>
                <a:cubicBezTo>
                  <a:pt x="584111" y="2703362"/>
                  <a:pt x="589926" y="2703362"/>
                  <a:pt x="595740" y="2692689"/>
                </a:cubicBezTo>
                <a:cubicBezTo>
                  <a:pt x="627722" y="2653563"/>
                  <a:pt x="598648" y="2561080"/>
                  <a:pt x="650982" y="2553965"/>
                </a:cubicBezTo>
                <a:cubicBezTo>
                  <a:pt x="709132" y="2546851"/>
                  <a:pt x="764373" y="2514837"/>
                  <a:pt x="825429" y="2532623"/>
                </a:cubicBezTo>
                <a:cubicBezTo>
                  <a:pt x="871949" y="2546851"/>
                  <a:pt x="921375" y="2564636"/>
                  <a:pt x="970802" y="2564636"/>
                </a:cubicBezTo>
                <a:cubicBezTo>
                  <a:pt x="1023136" y="2564636"/>
                  <a:pt x="1095822" y="2685576"/>
                  <a:pt x="1127805" y="2525509"/>
                </a:cubicBezTo>
                <a:cubicBezTo>
                  <a:pt x="1127805" y="2518395"/>
                  <a:pt x="1217936" y="2536181"/>
                  <a:pt x="1267362" y="2543294"/>
                </a:cubicBezTo>
                <a:cubicBezTo>
                  <a:pt x="1308067" y="2550408"/>
                  <a:pt x="1357494" y="2582422"/>
                  <a:pt x="1386568" y="2518395"/>
                </a:cubicBezTo>
                <a:cubicBezTo>
                  <a:pt x="1401105" y="2479267"/>
                  <a:pt x="1331326" y="2408126"/>
                  <a:pt x="1270270" y="2401012"/>
                </a:cubicBezTo>
                <a:cubicBezTo>
                  <a:pt x="1215029" y="2393898"/>
                  <a:pt x="1159787" y="2386784"/>
                  <a:pt x="1107453" y="2401012"/>
                </a:cubicBezTo>
                <a:cubicBezTo>
                  <a:pt x="1043489" y="2418796"/>
                  <a:pt x="1008599" y="2390340"/>
                  <a:pt x="991154" y="2326314"/>
                </a:cubicBezTo>
                <a:cubicBezTo>
                  <a:pt x="970802" y="2258731"/>
                  <a:pt x="933005" y="2223159"/>
                  <a:pt x="880671" y="2191146"/>
                </a:cubicBezTo>
                <a:cubicBezTo>
                  <a:pt x="752743" y="2112891"/>
                  <a:pt x="630630" y="2020407"/>
                  <a:pt x="491072" y="1974165"/>
                </a:cubicBezTo>
                <a:cubicBezTo>
                  <a:pt x="464905" y="1967051"/>
                  <a:pt x="432923" y="1952823"/>
                  <a:pt x="421293" y="1892353"/>
                </a:cubicBezTo>
                <a:cubicBezTo>
                  <a:pt x="799262" y="1984836"/>
                  <a:pt x="1142342" y="2223159"/>
                  <a:pt x="1531941" y="2208931"/>
                </a:cubicBezTo>
                <a:cubicBezTo>
                  <a:pt x="1427272" y="2134233"/>
                  <a:pt x="1302252" y="2130676"/>
                  <a:pt x="1188861" y="2077320"/>
                </a:cubicBezTo>
                <a:cubicBezTo>
                  <a:pt x="1270270" y="2038192"/>
                  <a:pt x="1345864" y="2080877"/>
                  <a:pt x="1421458" y="2102219"/>
                </a:cubicBezTo>
                <a:cubicBezTo>
                  <a:pt x="1485422" y="2120004"/>
                  <a:pt x="1543571" y="2123562"/>
                  <a:pt x="1549386" y="2013292"/>
                </a:cubicBezTo>
                <a:cubicBezTo>
                  <a:pt x="1549386" y="2002622"/>
                  <a:pt x="1549386" y="1995507"/>
                  <a:pt x="1549386" y="1984836"/>
                </a:cubicBezTo>
                <a:cubicBezTo>
                  <a:pt x="1526126" y="1938595"/>
                  <a:pt x="1494144" y="1917252"/>
                  <a:pt x="1453440" y="1903025"/>
                </a:cubicBezTo>
                <a:cubicBezTo>
                  <a:pt x="1430180" y="1895910"/>
                  <a:pt x="1398198" y="1881683"/>
                  <a:pt x="1398198" y="1849668"/>
                </a:cubicBezTo>
                <a:cubicBezTo>
                  <a:pt x="1401105" y="1728729"/>
                  <a:pt x="1322604" y="1693158"/>
                  <a:pt x="1247011" y="1657587"/>
                </a:cubicBezTo>
                <a:cubicBezTo>
                  <a:pt x="1287715" y="1597117"/>
                  <a:pt x="1322604" y="1639802"/>
                  <a:pt x="1354586" y="1636245"/>
                </a:cubicBezTo>
                <a:cubicBezTo>
                  <a:pt x="1374939" y="1632688"/>
                  <a:pt x="1395290" y="1629132"/>
                  <a:pt x="1395290" y="1597117"/>
                </a:cubicBezTo>
                <a:cubicBezTo>
                  <a:pt x="1395290" y="1572219"/>
                  <a:pt x="1386568" y="1540204"/>
                  <a:pt x="1366216" y="1540204"/>
                </a:cubicBezTo>
                <a:cubicBezTo>
                  <a:pt x="1238288" y="1536647"/>
                  <a:pt x="1165601" y="1365909"/>
                  <a:pt x="1031858" y="1365909"/>
                </a:cubicBezTo>
                <a:cubicBezTo>
                  <a:pt x="950450" y="1365909"/>
                  <a:pt x="1072563" y="1269868"/>
                  <a:pt x="1005692" y="1230741"/>
                </a:cubicBezTo>
                <a:cubicBezTo>
                  <a:pt x="991154" y="1220069"/>
                  <a:pt x="1046396" y="1205842"/>
                  <a:pt x="1069655" y="1209399"/>
                </a:cubicBezTo>
                <a:cubicBezTo>
                  <a:pt x="1092915" y="1212955"/>
                  <a:pt x="1113268" y="1237855"/>
                  <a:pt x="1142342" y="1220069"/>
                </a:cubicBezTo>
                <a:cubicBezTo>
                  <a:pt x="1156879" y="1156043"/>
                  <a:pt x="1119082" y="1131144"/>
                  <a:pt x="1084193" y="1113358"/>
                </a:cubicBezTo>
                <a:cubicBezTo>
                  <a:pt x="1008599" y="1070674"/>
                  <a:pt x="933005" y="1020875"/>
                  <a:pt x="848689" y="1006647"/>
                </a:cubicBezTo>
                <a:cubicBezTo>
                  <a:pt x="819615" y="1003089"/>
                  <a:pt x="802169" y="985305"/>
                  <a:pt x="805077" y="949734"/>
                </a:cubicBezTo>
                <a:cubicBezTo>
                  <a:pt x="810892" y="903491"/>
                  <a:pt x="839967" y="917720"/>
                  <a:pt x="863226" y="921277"/>
                </a:cubicBezTo>
                <a:cubicBezTo>
                  <a:pt x="877764" y="924835"/>
                  <a:pt x="892301" y="935506"/>
                  <a:pt x="906838" y="910606"/>
                </a:cubicBezTo>
                <a:cubicBezTo>
                  <a:pt x="566666" y="658055"/>
                  <a:pt x="386404" y="672284"/>
                  <a:pt x="5527" y="465975"/>
                </a:cubicBezTo>
                <a:cubicBezTo>
                  <a:pt x="89843" y="426847"/>
                  <a:pt x="150900" y="455303"/>
                  <a:pt x="209049" y="462417"/>
                </a:cubicBezTo>
                <a:cubicBezTo>
                  <a:pt x="354422" y="480203"/>
                  <a:pt x="264290" y="512216"/>
                  <a:pt x="409664" y="533558"/>
                </a:cubicBezTo>
                <a:cubicBezTo>
                  <a:pt x="479443" y="544229"/>
                  <a:pt x="543407" y="579800"/>
                  <a:pt x="621908" y="522887"/>
                </a:cubicBezTo>
                <a:cubicBezTo>
                  <a:pt x="674242" y="483759"/>
                  <a:pt x="758558" y="526444"/>
                  <a:pt x="822522" y="558458"/>
                </a:cubicBezTo>
                <a:cubicBezTo>
                  <a:pt x="874856" y="586915"/>
                  <a:pt x="927190" y="594028"/>
                  <a:pt x="996969" y="558458"/>
                </a:cubicBezTo>
                <a:cubicBezTo>
                  <a:pt x="933005" y="537116"/>
                  <a:pt x="883579" y="519330"/>
                  <a:pt x="834151" y="505101"/>
                </a:cubicBezTo>
                <a:cubicBezTo>
                  <a:pt x="793447" y="494431"/>
                  <a:pt x="770187" y="469532"/>
                  <a:pt x="773095" y="416176"/>
                </a:cubicBezTo>
                <a:cubicBezTo>
                  <a:pt x="773095" y="387720"/>
                  <a:pt x="764373" y="348592"/>
                  <a:pt x="793447" y="334364"/>
                </a:cubicBezTo>
                <a:cubicBezTo>
                  <a:pt x="816707" y="320135"/>
                  <a:pt x="848689" y="334364"/>
                  <a:pt x="860319" y="359262"/>
                </a:cubicBezTo>
                <a:cubicBezTo>
                  <a:pt x="874856" y="405504"/>
                  <a:pt x="889393" y="448189"/>
                  <a:pt x="938820" y="451747"/>
                </a:cubicBezTo>
                <a:cubicBezTo>
                  <a:pt x="1005692" y="458860"/>
                  <a:pt x="967894" y="430405"/>
                  <a:pt x="956265" y="394834"/>
                </a:cubicBezTo>
                <a:cubicBezTo>
                  <a:pt x="944635" y="355706"/>
                  <a:pt x="979525" y="345034"/>
                  <a:pt x="1002784" y="352148"/>
                </a:cubicBezTo>
                <a:cubicBezTo>
                  <a:pt x="1090008" y="384162"/>
                  <a:pt x="1180139" y="327250"/>
                  <a:pt x="1270270" y="373491"/>
                </a:cubicBezTo>
                <a:cubicBezTo>
                  <a:pt x="1247011" y="259665"/>
                  <a:pt x="1197583" y="209867"/>
                  <a:pt x="1092915" y="192082"/>
                </a:cubicBezTo>
                <a:cubicBezTo>
                  <a:pt x="1055118" y="188525"/>
                  <a:pt x="1014414" y="195638"/>
                  <a:pt x="979525" y="163625"/>
                </a:cubicBezTo>
                <a:cubicBezTo>
                  <a:pt x="959172" y="145839"/>
                  <a:pt x="938820" y="124497"/>
                  <a:pt x="953358" y="88927"/>
                </a:cubicBezTo>
                <a:cubicBezTo>
                  <a:pt x="962080" y="64027"/>
                  <a:pt x="985339" y="64027"/>
                  <a:pt x="1005692" y="71141"/>
                </a:cubicBezTo>
                <a:cubicBezTo>
                  <a:pt x="1090008" y="110269"/>
                  <a:pt x="1180139" y="120941"/>
                  <a:pt x="1267362" y="135168"/>
                </a:cubicBezTo>
                <a:cubicBezTo>
                  <a:pt x="1281900" y="138725"/>
                  <a:pt x="1296437" y="145839"/>
                  <a:pt x="1310975" y="110269"/>
                </a:cubicBezTo>
                <a:cubicBezTo>
                  <a:pt x="1209214" y="78255"/>
                  <a:pt x="1110360" y="35571"/>
                  <a:pt x="1008599"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101C850-67EE-73B2-943A-CD525341BBE4}"/>
              </a:ext>
            </a:extLst>
          </p:cNvPr>
          <p:cNvSpPr>
            <a:spLocks noGrp="1"/>
          </p:cNvSpPr>
          <p:nvPr>
            <p:ph type="title"/>
          </p:nvPr>
        </p:nvSpPr>
        <p:spPr>
          <a:xfrm>
            <a:off x="6848542" y="1065749"/>
            <a:ext cx="4505258" cy="4726502"/>
          </a:xfrm>
        </p:spPr>
        <p:txBody>
          <a:bodyPr>
            <a:normAutofit/>
          </a:bodyPr>
          <a:lstStyle/>
          <a:p>
            <a:r>
              <a:rPr lang="en-US" b="1" dirty="0">
                <a:solidFill>
                  <a:srgbClr val="FFFFFF"/>
                </a:solidFill>
              </a:rPr>
              <a:t>2. The “Buggy Whip” Critique</a:t>
            </a:r>
            <a:br>
              <a:rPr lang="en-US" dirty="0">
                <a:solidFill>
                  <a:srgbClr val="FFFFFF"/>
                </a:solidFill>
              </a:rPr>
            </a:br>
            <a:endParaRPr lang="en-US" dirty="0">
              <a:solidFill>
                <a:srgbClr val="FFFFFF"/>
              </a:solidFill>
            </a:endParaRPr>
          </a:p>
        </p:txBody>
      </p:sp>
      <p:sp>
        <p:nvSpPr>
          <p:cNvPr id="3" name="Content Placeholder 2">
            <a:extLst>
              <a:ext uri="{FF2B5EF4-FFF2-40B4-BE49-F238E27FC236}">
                <a16:creationId xmlns:a16="http://schemas.microsoft.com/office/drawing/2014/main" id="{F4677848-539D-2E08-322A-748381DF175A}"/>
              </a:ext>
            </a:extLst>
          </p:cNvPr>
          <p:cNvSpPr>
            <a:spLocks noGrp="1"/>
          </p:cNvSpPr>
          <p:nvPr>
            <p:ph idx="1"/>
          </p:nvPr>
        </p:nvSpPr>
        <p:spPr>
          <a:xfrm>
            <a:off x="838200" y="713313"/>
            <a:ext cx="3815778" cy="5431376"/>
          </a:xfrm>
        </p:spPr>
        <p:txBody>
          <a:bodyPr anchor="ctr">
            <a:normAutofit/>
          </a:bodyPr>
          <a:lstStyle/>
          <a:p>
            <a:pPr marL="0" indent="0">
              <a:buNone/>
            </a:pPr>
            <a:r>
              <a:rPr lang="en-US" sz="2000"/>
              <a:t>If higher education is perceived as outdated or disconnected from workforce reality, where specifically is that perception grounded in truth, and where is it overstated? What structural vulnerabilities are institutions not confronting honestly?</a:t>
            </a:r>
          </a:p>
          <a:p>
            <a:endParaRPr lang="en-US" sz="2000"/>
          </a:p>
        </p:txBody>
      </p:sp>
    </p:spTree>
    <p:extLst>
      <p:ext uri="{BB962C8B-B14F-4D97-AF65-F5344CB8AC3E}">
        <p14:creationId xmlns:p14="http://schemas.microsoft.com/office/powerpoint/2010/main" val="2597470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20EED73-1494-4E89-869B-E501A02B2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9D7A3A2-205A-4FD7-89D2-24FA8A54EA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934" y="0"/>
            <a:ext cx="11377066" cy="4001047"/>
          </a:xfrm>
          <a:custGeom>
            <a:avLst/>
            <a:gdLst>
              <a:gd name="connsiteX0" fmla="*/ 914840 w 11377066"/>
              <a:gd name="connsiteY0" fmla="*/ 0 h 3343806"/>
              <a:gd name="connsiteX1" fmla="*/ 11365513 w 11377066"/>
              <a:gd name="connsiteY1" fmla="*/ 0 h 3343806"/>
              <a:gd name="connsiteX2" fmla="*/ 11365513 w 11377066"/>
              <a:gd name="connsiteY2" fmla="*/ 846735 h 3343806"/>
              <a:gd name="connsiteX3" fmla="*/ 11050704 w 11377066"/>
              <a:gd name="connsiteY3" fmla="*/ 1046017 h 3343806"/>
              <a:gd name="connsiteX4" fmla="*/ 11195112 w 11377066"/>
              <a:gd name="connsiteY4" fmla="*/ 1103780 h 3343806"/>
              <a:gd name="connsiteX5" fmla="*/ 10553944 w 11377066"/>
              <a:gd name="connsiteY5" fmla="*/ 1441695 h 3343806"/>
              <a:gd name="connsiteX6" fmla="*/ 11148902 w 11377066"/>
              <a:gd name="connsiteY6" fmla="*/ 1383932 h 3343806"/>
              <a:gd name="connsiteX7" fmla="*/ 11117132 w 11377066"/>
              <a:gd name="connsiteY7" fmla="*/ 1430142 h 3343806"/>
              <a:gd name="connsiteX8" fmla="*/ 11085363 w 11377066"/>
              <a:gd name="connsiteY8" fmla="*/ 1476352 h 3343806"/>
              <a:gd name="connsiteX9" fmla="*/ 11365513 w 11377066"/>
              <a:gd name="connsiteY9" fmla="*/ 1447471 h 3343806"/>
              <a:gd name="connsiteX10" fmla="*/ 11365513 w 11377066"/>
              <a:gd name="connsiteY10" fmla="*/ 1496569 h 3343806"/>
              <a:gd name="connsiteX11" fmla="*/ 11278869 w 11377066"/>
              <a:gd name="connsiteY11" fmla="*/ 1554332 h 3343806"/>
              <a:gd name="connsiteX12" fmla="*/ 11365513 w 11377066"/>
              <a:gd name="connsiteY12" fmla="*/ 1539891 h 3343806"/>
              <a:gd name="connsiteX13" fmla="*/ 11377066 w 11377066"/>
              <a:gd name="connsiteY13" fmla="*/ 1539891 h 3343806"/>
              <a:gd name="connsiteX14" fmla="*/ 11377066 w 11377066"/>
              <a:gd name="connsiteY14" fmla="*/ 1765167 h 3343806"/>
              <a:gd name="connsiteX15" fmla="*/ 4624577 w 11377066"/>
              <a:gd name="connsiteY15" fmla="*/ 3342096 h 3343806"/>
              <a:gd name="connsiteX16" fmla="*/ 4000738 w 11377066"/>
              <a:gd name="connsiteY16" fmla="*/ 3313214 h 3343806"/>
              <a:gd name="connsiteX17" fmla="*/ 3853443 w 11377066"/>
              <a:gd name="connsiteY17" fmla="*/ 3217905 h 3343806"/>
              <a:gd name="connsiteX18" fmla="*/ 4003625 w 11377066"/>
              <a:gd name="connsiteY18" fmla="*/ 3171695 h 3343806"/>
              <a:gd name="connsiteX19" fmla="*/ 4465729 w 11377066"/>
              <a:gd name="connsiteY19" fmla="*/ 3024399 h 3343806"/>
              <a:gd name="connsiteX20" fmla="*/ 4015179 w 11377066"/>
              <a:gd name="connsiteY20" fmla="*/ 3047505 h 3343806"/>
              <a:gd name="connsiteX21" fmla="*/ 4656346 w 11377066"/>
              <a:gd name="connsiteY21" fmla="*/ 2926202 h 3343806"/>
              <a:gd name="connsiteX22" fmla="*/ 4841188 w 11377066"/>
              <a:gd name="connsiteY22" fmla="*/ 2862663 h 3343806"/>
              <a:gd name="connsiteX23" fmla="*/ 4659236 w 11377066"/>
              <a:gd name="connsiteY23" fmla="*/ 2836670 h 3343806"/>
              <a:gd name="connsiteX24" fmla="*/ 3778351 w 11377066"/>
              <a:gd name="connsiteY24" fmla="*/ 2914650 h 3343806"/>
              <a:gd name="connsiteX25" fmla="*/ 3694595 w 11377066"/>
              <a:gd name="connsiteY25" fmla="*/ 2923314 h 3343806"/>
              <a:gd name="connsiteX26" fmla="*/ 3119852 w 11377066"/>
              <a:gd name="connsiteY26" fmla="*/ 2862663 h 3343806"/>
              <a:gd name="connsiteX27" fmla="*/ 3440437 w 11377066"/>
              <a:gd name="connsiteY27" fmla="*/ 2799124 h 3343806"/>
              <a:gd name="connsiteX28" fmla="*/ 3070753 w 11377066"/>
              <a:gd name="connsiteY28" fmla="*/ 2761578 h 3343806"/>
              <a:gd name="connsiteX29" fmla="*/ 2623091 w 11377066"/>
              <a:gd name="connsiteY29" fmla="*/ 2726920 h 3343806"/>
              <a:gd name="connsiteX30" fmla="*/ 2160987 w 11377066"/>
              <a:gd name="connsiteY30" fmla="*/ 2611394 h 3343806"/>
              <a:gd name="connsiteX31" fmla="*/ 1837515 w 11377066"/>
              <a:gd name="connsiteY31" fmla="*/ 2573848 h 3343806"/>
              <a:gd name="connsiteX32" fmla="*/ 1869284 w 11377066"/>
              <a:gd name="connsiteY32" fmla="*/ 2472763 h 3343806"/>
              <a:gd name="connsiteX33" fmla="*/ 1808633 w 11377066"/>
              <a:gd name="connsiteY33" fmla="*/ 2386119 h 3343806"/>
              <a:gd name="connsiteX34" fmla="*/ 2354493 w 11377066"/>
              <a:gd name="connsiteY34" fmla="*/ 2342797 h 3343806"/>
              <a:gd name="connsiteX35" fmla="*/ 2146546 w 11377066"/>
              <a:gd name="connsiteY35" fmla="*/ 2328356 h 3343806"/>
              <a:gd name="connsiteX36" fmla="*/ 2054126 w 11377066"/>
              <a:gd name="connsiteY36" fmla="*/ 2285034 h 3343806"/>
              <a:gd name="connsiteX37" fmla="*/ 2132106 w 11377066"/>
              <a:gd name="connsiteY37" fmla="*/ 2238823 h 3343806"/>
              <a:gd name="connsiteX38" fmla="*/ 2478684 w 11377066"/>
              <a:gd name="connsiteY38" fmla="*/ 2085751 h 3343806"/>
              <a:gd name="connsiteX39" fmla="*/ 1511154 w 11377066"/>
              <a:gd name="connsiteY39" fmla="*/ 2094416 h 3343806"/>
              <a:gd name="connsiteX40" fmla="*/ 1638232 w 11377066"/>
              <a:gd name="connsiteY40" fmla="*/ 2042429 h 3343806"/>
              <a:gd name="connsiteX41" fmla="*/ 2972556 w 11377066"/>
              <a:gd name="connsiteY41" fmla="*/ 1718957 h 3343806"/>
              <a:gd name="connsiteX42" fmla="*/ 3238266 w 11377066"/>
              <a:gd name="connsiteY42" fmla="*/ 1678523 h 3343806"/>
              <a:gd name="connsiteX43" fmla="*/ 2522005 w 11377066"/>
              <a:gd name="connsiteY43" fmla="*/ 1664082 h 3343806"/>
              <a:gd name="connsiteX44" fmla="*/ 1421621 w 11377066"/>
              <a:gd name="connsiteY44" fmla="*/ 1522563 h 3343806"/>
              <a:gd name="connsiteX45" fmla="*/ 1525595 w 11377066"/>
              <a:gd name="connsiteY45" fmla="*/ 1392596 h 3343806"/>
              <a:gd name="connsiteX46" fmla="*/ 982623 w 11377066"/>
              <a:gd name="connsiteY46" fmla="*/ 1415701 h 3343806"/>
              <a:gd name="connsiteX47" fmla="*/ 1231003 w 11377066"/>
              <a:gd name="connsiteY47" fmla="*/ 1314616 h 3343806"/>
              <a:gd name="connsiteX48" fmla="*/ 1025945 w 11377066"/>
              <a:gd name="connsiteY48" fmla="*/ 1297287 h 3343806"/>
              <a:gd name="connsiteX49" fmla="*/ 841104 w 11377066"/>
              <a:gd name="connsiteY49" fmla="*/ 1225083 h 3343806"/>
              <a:gd name="connsiteX50" fmla="*/ 1612239 w 11377066"/>
              <a:gd name="connsiteY50" fmla="*/ 1112445 h 3343806"/>
              <a:gd name="connsiteX51" fmla="*/ 1814409 w 11377066"/>
              <a:gd name="connsiteY51" fmla="*/ 1008471 h 3343806"/>
              <a:gd name="connsiteX52" fmla="*/ 1932824 w 11377066"/>
              <a:gd name="connsiteY52" fmla="*/ 979590 h 3343806"/>
              <a:gd name="connsiteX53" fmla="*/ 2083007 w 11377066"/>
              <a:gd name="connsiteY53" fmla="*/ 936268 h 3343806"/>
              <a:gd name="connsiteX54" fmla="*/ 1947265 w 11377066"/>
              <a:gd name="connsiteY54" fmla="*/ 924715 h 3343806"/>
              <a:gd name="connsiteX55" fmla="*/ 1271438 w 11377066"/>
              <a:gd name="connsiteY55" fmla="*/ 895834 h 3343806"/>
              <a:gd name="connsiteX56" fmla="*/ 659150 w 11377066"/>
              <a:gd name="connsiteY56" fmla="*/ 907386 h 3343806"/>
              <a:gd name="connsiteX57" fmla="*/ 780453 w 11377066"/>
              <a:gd name="connsiteY57" fmla="*/ 846735 h 3343806"/>
              <a:gd name="connsiteX58" fmla="*/ 841104 w 11377066"/>
              <a:gd name="connsiteY58" fmla="*/ 788972 h 3343806"/>
              <a:gd name="connsiteX59" fmla="*/ 448316 w 11377066"/>
              <a:gd name="connsiteY59" fmla="*/ 659006 h 3343806"/>
              <a:gd name="connsiteX60" fmla="*/ 910419 w 11377066"/>
              <a:gd name="connsiteY60" fmla="*/ 569473 h 3343806"/>
              <a:gd name="connsiteX61" fmla="*/ 604275 w 11377066"/>
              <a:gd name="connsiteY61" fmla="*/ 514598 h 3343806"/>
              <a:gd name="connsiteX62" fmla="*/ 15093 w 11377066"/>
              <a:gd name="connsiteY62" fmla="*/ 352862 h 3343806"/>
              <a:gd name="connsiteX63" fmla="*/ 430987 w 11377066"/>
              <a:gd name="connsiteY63" fmla="*/ 136251 h 3343806"/>
              <a:gd name="connsiteX64" fmla="*/ 874092 w 11377066"/>
              <a:gd name="connsiteY64" fmla="*/ 17656 h 3343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1377066" h="3343806">
                <a:moveTo>
                  <a:pt x="914840" y="0"/>
                </a:moveTo>
                <a:lnTo>
                  <a:pt x="11365513" y="0"/>
                </a:lnTo>
                <a:lnTo>
                  <a:pt x="11365513" y="846735"/>
                </a:lnTo>
                <a:cubicBezTo>
                  <a:pt x="11273092" y="924715"/>
                  <a:pt x="11163343" y="985366"/>
                  <a:pt x="11050704" y="1046017"/>
                </a:cubicBezTo>
                <a:cubicBezTo>
                  <a:pt x="11088251" y="1089339"/>
                  <a:pt x="11169119" y="1037353"/>
                  <a:pt x="11195112" y="1103780"/>
                </a:cubicBezTo>
                <a:cubicBezTo>
                  <a:pt x="10987166" y="1216419"/>
                  <a:pt x="10796548" y="1357938"/>
                  <a:pt x="10553944" y="1441695"/>
                </a:cubicBezTo>
                <a:cubicBezTo>
                  <a:pt x="10753226" y="1381043"/>
                  <a:pt x="10952508" y="1409925"/>
                  <a:pt x="11148902" y="1383932"/>
                </a:cubicBezTo>
                <a:cubicBezTo>
                  <a:pt x="11174895" y="1418589"/>
                  <a:pt x="11131573" y="1418589"/>
                  <a:pt x="11117132" y="1430142"/>
                </a:cubicBezTo>
                <a:cubicBezTo>
                  <a:pt x="11102692" y="1441695"/>
                  <a:pt x="11082474" y="1450359"/>
                  <a:pt x="11085363" y="1476352"/>
                </a:cubicBezTo>
                <a:cubicBezTo>
                  <a:pt x="11174895" y="1487905"/>
                  <a:pt x="11273092" y="1447471"/>
                  <a:pt x="11365513" y="1447471"/>
                </a:cubicBezTo>
                <a:lnTo>
                  <a:pt x="11365513" y="1496569"/>
                </a:lnTo>
                <a:cubicBezTo>
                  <a:pt x="11333743" y="1513898"/>
                  <a:pt x="11293310" y="1519674"/>
                  <a:pt x="11278869" y="1554332"/>
                </a:cubicBezTo>
                <a:cubicBezTo>
                  <a:pt x="11307750" y="1548556"/>
                  <a:pt x="11336632" y="1545668"/>
                  <a:pt x="11365513" y="1539891"/>
                </a:cubicBezTo>
                <a:lnTo>
                  <a:pt x="11377066" y="1539891"/>
                </a:lnTo>
                <a:lnTo>
                  <a:pt x="11377066" y="1765167"/>
                </a:lnTo>
                <a:cubicBezTo>
                  <a:pt x="9482441" y="3362313"/>
                  <a:pt x="4945162" y="3324767"/>
                  <a:pt x="4624577" y="3342096"/>
                </a:cubicBezTo>
                <a:cubicBezTo>
                  <a:pt x="4523492" y="3347872"/>
                  <a:pt x="4098935" y="3339207"/>
                  <a:pt x="4000738" y="3313214"/>
                </a:cubicBezTo>
                <a:cubicBezTo>
                  <a:pt x="3867883" y="3281444"/>
                  <a:pt x="3853443" y="3217905"/>
                  <a:pt x="3853443" y="3217905"/>
                </a:cubicBezTo>
                <a:cubicBezTo>
                  <a:pt x="3853443" y="3217905"/>
                  <a:pt x="3919869" y="3191912"/>
                  <a:pt x="4003625" y="3171695"/>
                </a:cubicBezTo>
                <a:cubicBezTo>
                  <a:pt x="4165361" y="3131261"/>
                  <a:pt x="4298217" y="3056169"/>
                  <a:pt x="4465729" y="3024399"/>
                </a:cubicBezTo>
                <a:cubicBezTo>
                  <a:pt x="4315546" y="3033064"/>
                  <a:pt x="4165361" y="3038840"/>
                  <a:pt x="4015179" y="3047505"/>
                </a:cubicBezTo>
                <a:cubicBezTo>
                  <a:pt x="4223124" y="2969524"/>
                  <a:pt x="4442625" y="2957972"/>
                  <a:pt x="4656346" y="2926202"/>
                </a:cubicBezTo>
                <a:cubicBezTo>
                  <a:pt x="4725662" y="2917538"/>
                  <a:pt x="4841188" y="2943531"/>
                  <a:pt x="4841188" y="2862663"/>
                </a:cubicBezTo>
                <a:cubicBezTo>
                  <a:pt x="4838300" y="2810676"/>
                  <a:pt x="4725662" y="2833782"/>
                  <a:pt x="4659236" y="2836670"/>
                </a:cubicBezTo>
                <a:cubicBezTo>
                  <a:pt x="4364644" y="2845334"/>
                  <a:pt x="4072941" y="2882880"/>
                  <a:pt x="3778351" y="2914650"/>
                </a:cubicBezTo>
                <a:cubicBezTo>
                  <a:pt x="3749468" y="2917538"/>
                  <a:pt x="3714811" y="2931979"/>
                  <a:pt x="3694595" y="2923314"/>
                </a:cubicBezTo>
                <a:cubicBezTo>
                  <a:pt x="3527082" y="2865551"/>
                  <a:pt x="3336463" y="2879992"/>
                  <a:pt x="3119852" y="2862663"/>
                </a:cubicBezTo>
                <a:cubicBezTo>
                  <a:pt x="3238266" y="2796236"/>
                  <a:pt x="3339351" y="2842446"/>
                  <a:pt x="3440437" y="2799124"/>
                </a:cubicBezTo>
                <a:cubicBezTo>
                  <a:pt x="3316246" y="2752913"/>
                  <a:pt x="3189168" y="2773131"/>
                  <a:pt x="3070753" y="2761578"/>
                </a:cubicBezTo>
                <a:cubicBezTo>
                  <a:pt x="2984109" y="2752913"/>
                  <a:pt x="2672189" y="2741361"/>
                  <a:pt x="2623091" y="2726920"/>
                </a:cubicBezTo>
                <a:cubicBezTo>
                  <a:pt x="2472907" y="2683598"/>
                  <a:pt x="2293842" y="2689374"/>
                  <a:pt x="2160987" y="2611394"/>
                </a:cubicBezTo>
                <a:cubicBezTo>
                  <a:pt x="2065678" y="2556519"/>
                  <a:pt x="1938600" y="2602730"/>
                  <a:pt x="1837515" y="2573848"/>
                </a:cubicBezTo>
                <a:cubicBezTo>
                  <a:pt x="1794192" y="2533414"/>
                  <a:pt x="1854843" y="2504533"/>
                  <a:pt x="1869284" y="2472763"/>
                </a:cubicBezTo>
                <a:cubicBezTo>
                  <a:pt x="1889502" y="2432329"/>
                  <a:pt x="1834626" y="2423665"/>
                  <a:pt x="1808633" y="2386119"/>
                </a:cubicBezTo>
                <a:cubicBezTo>
                  <a:pt x="1987698" y="2389007"/>
                  <a:pt x="2158099" y="2377454"/>
                  <a:pt x="2354493" y="2342797"/>
                </a:cubicBezTo>
                <a:cubicBezTo>
                  <a:pt x="2273625" y="2290810"/>
                  <a:pt x="2204309" y="2339908"/>
                  <a:pt x="2146546" y="2328356"/>
                </a:cubicBezTo>
                <a:cubicBezTo>
                  <a:pt x="2106113" y="2319691"/>
                  <a:pt x="2054126" y="2328356"/>
                  <a:pt x="2054126" y="2285034"/>
                </a:cubicBezTo>
                <a:cubicBezTo>
                  <a:pt x="2054126" y="2250376"/>
                  <a:pt x="2100336" y="2244599"/>
                  <a:pt x="2132106" y="2238823"/>
                </a:cubicBezTo>
                <a:cubicBezTo>
                  <a:pt x="2256296" y="2218606"/>
                  <a:pt x="2377599" y="2192613"/>
                  <a:pt x="2478684" y="2085751"/>
                </a:cubicBezTo>
                <a:cubicBezTo>
                  <a:pt x="2152323" y="2051094"/>
                  <a:pt x="1817297" y="2186837"/>
                  <a:pt x="1511154" y="2094416"/>
                </a:cubicBezTo>
                <a:cubicBezTo>
                  <a:pt x="1537147" y="2033765"/>
                  <a:pt x="1597798" y="2045317"/>
                  <a:pt x="1638232" y="2042429"/>
                </a:cubicBezTo>
                <a:cubicBezTo>
                  <a:pt x="1909718" y="2016436"/>
                  <a:pt x="2825261" y="1701628"/>
                  <a:pt x="2972556" y="1718957"/>
                </a:cubicBezTo>
                <a:cubicBezTo>
                  <a:pt x="3062089" y="1727621"/>
                  <a:pt x="3154510" y="1721845"/>
                  <a:pt x="3238266" y="1678523"/>
                </a:cubicBezTo>
                <a:cubicBezTo>
                  <a:pt x="3339351" y="1626536"/>
                  <a:pt x="2695295" y="1736286"/>
                  <a:pt x="2522005" y="1664082"/>
                </a:cubicBezTo>
                <a:cubicBezTo>
                  <a:pt x="2438249" y="1629424"/>
                  <a:pt x="1730654" y="1528339"/>
                  <a:pt x="1421621" y="1522563"/>
                </a:cubicBezTo>
                <a:cubicBezTo>
                  <a:pt x="1450503" y="1467688"/>
                  <a:pt x="1557364" y="1470576"/>
                  <a:pt x="1525595" y="1392596"/>
                </a:cubicBezTo>
                <a:cubicBezTo>
                  <a:pt x="1358082" y="1386820"/>
                  <a:pt x="1179017" y="1435918"/>
                  <a:pt x="982623" y="1415701"/>
                </a:cubicBezTo>
                <a:cubicBezTo>
                  <a:pt x="1051938" y="1346386"/>
                  <a:pt x="1153023" y="1352162"/>
                  <a:pt x="1231003" y="1314616"/>
                </a:cubicBezTo>
                <a:cubicBezTo>
                  <a:pt x="1170352" y="1262629"/>
                  <a:pt x="1095261" y="1294399"/>
                  <a:pt x="1025945" y="1297287"/>
                </a:cubicBezTo>
                <a:cubicBezTo>
                  <a:pt x="965294" y="1300175"/>
                  <a:pt x="812222" y="1227972"/>
                  <a:pt x="841104" y="1225083"/>
                </a:cubicBezTo>
                <a:cubicBezTo>
                  <a:pt x="1101037" y="1207755"/>
                  <a:pt x="1352306" y="1129775"/>
                  <a:pt x="1612239" y="1112445"/>
                </a:cubicBezTo>
                <a:cubicBezTo>
                  <a:pt x="1698883" y="1106668"/>
                  <a:pt x="1797081" y="1112445"/>
                  <a:pt x="1814409" y="1008471"/>
                </a:cubicBezTo>
                <a:cubicBezTo>
                  <a:pt x="1817297" y="979590"/>
                  <a:pt x="1808633" y="973814"/>
                  <a:pt x="1932824" y="979590"/>
                </a:cubicBezTo>
                <a:cubicBezTo>
                  <a:pt x="1981922" y="982478"/>
                  <a:pt x="2045461" y="982478"/>
                  <a:pt x="2083007" y="936268"/>
                </a:cubicBezTo>
                <a:cubicBezTo>
                  <a:pt x="2045461" y="898722"/>
                  <a:pt x="1990587" y="927603"/>
                  <a:pt x="1947265" y="924715"/>
                </a:cubicBezTo>
                <a:cubicBezTo>
                  <a:pt x="1828850" y="921827"/>
                  <a:pt x="1386963" y="904498"/>
                  <a:pt x="1271438" y="895834"/>
                </a:cubicBezTo>
                <a:cubicBezTo>
                  <a:pt x="1031721" y="875617"/>
                  <a:pt x="901755" y="933380"/>
                  <a:pt x="659150" y="907386"/>
                </a:cubicBezTo>
                <a:cubicBezTo>
                  <a:pt x="734242" y="890057"/>
                  <a:pt x="705361" y="866952"/>
                  <a:pt x="780453" y="846735"/>
                </a:cubicBezTo>
                <a:cubicBezTo>
                  <a:pt x="815110" y="838071"/>
                  <a:pt x="849768" y="820742"/>
                  <a:pt x="841104" y="788972"/>
                </a:cubicBezTo>
                <a:cubicBezTo>
                  <a:pt x="835327" y="757202"/>
                  <a:pt x="396329" y="690775"/>
                  <a:pt x="448316" y="659006"/>
                </a:cubicBezTo>
                <a:cubicBezTo>
                  <a:pt x="592723" y="575249"/>
                  <a:pt x="1020169" y="607019"/>
                  <a:pt x="910419" y="569473"/>
                </a:cubicBezTo>
                <a:cubicBezTo>
                  <a:pt x="742907" y="511710"/>
                  <a:pt x="716913" y="500157"/>
                  <a:pt x="604275" y="514598"/>
                </a:cubicBezTo>
                <a:cubicBezTo>
                  <a:pt x="506079" y="529039"/>
                  <a:pt x="113290" y="349974"/>
                  <a:pt x="15093" y="352862"/>
                </a:cubicBezTo>
                <a:cubicBezTo>
                  <a:pt x="-71551" y="352862"/>
                  <a:pt x="234593" y="211343"/>
                  <a:pt x="430987" y="136251"/>
                </a:cubicBezTo>
                <a:cubicBezTo>
                  <a:pt x="571784" y="82098"/>
                  <a:pt x="732076" y="70184"/>
                  <a:pt x="874092" y="17656"/>
                </a:cubicBezTo>
                <a:close/>
              </a:path>
            </a:pathLst>
          </a:custGeom>
          <a:solidFill>
            <a:schemeClr val="accent1">
              <a:alpha val="15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Title 1">
            <a:extLst>
              <a:ext uri="{FF2B5EF4-FFF2-40B4-BE49-F238E27FC236}">
                <a16:creationId xmlns:a16="http://schemas.microsoft.com/office/drawing/2014/main" id="{88F8E390-DA08-F6C6-409A-D471E2512945}"/>
              </a:ext>
            </a:extLst>
          </p:cNvPr>
          <p:cNvSpPr>
            <a:spLocks noGrp="1"/>
          </p:cNvSpPr>
          <p:nvPr>
            <p:ph type="title"/>
          </p:nvPr>
        </p:nvSpPr>
        <p:spPr>
          <a:xfrm>
            <a:off x="905483" y="2215503"/>
            <a:ext cx="4482111" cy="3527214"/>
          </a:xfrm>
        </p:spPr>
        <p:txBody>
          <a:bodyPr anchor="t">
            <a:normAutofit/>
          </a:bodyPr>
          <a:lstStyle/>
          <a:p>
            <a:r>
              <a:rPr lang="en-US" b="1" dirty="0"/>
              <a:t>3. The “Rocket Ship” Defense</a:t>
            </a:r>
            <a:br>
              <a:rPr lang="en-US" dirty="0"/>
            </a:br>
            <a:endParaRPr lang="en-US" dirty="0"/>
          </a:p>
        </p:txBody>
      </p:sp>
      <p:sp>
        <p:nvSpPr>
          <p:cNvPr id="3" name="Content Placeholder 2">
            <a:extLst>
              <a:ext uri="{FF2B5EF4-FFF2-40B4-BE49-F238E27FC236}">
                <a16:creationId xmlns:a16="http://schemas.microsoft.com/office/drawing/2014/main" id="{DF68DBCE-5BEA-7CC2-7165-D006F5DAE5F6}"/>
              </a:ext>
            </a:extLst>
          </p:cNvPr>
          <p:cNvSpPr>
            <a:spLocks noGrp="1"/>
          </p:cNvSpPr>
          <p:nvPr>
            <p:ph idx="1"/>
          </p:nvPr>
        </p:nvSpPr>
        <p:spPr>
          <a:xfrm>
            <a:off x="6095997" y="2215503"/>
            <a:ext cx="5257804" cy="3929186"/>
          </a:xfrm>
        </p:spPr>
        <p:txBody>
          <a:bodyPr anchor="t">
            <a:normAutofit/>
          </a:bodyPr>
          <a:lstStyle/>
          <a:p>
            <a:pPr marL="0" indent="0">
              <a:buNone/>
            </a:pPr>
            <a:r>
              <a:rPr lang="en-US" sz="2000"/>
              <a:t>For those who argue that degrees remain the fastest path to mobility and opportunity, what evidence still supports that claim in the age of AI? And what must institutions do differently to ensure that narrative remains credible?</a:t>
            </a:r>
          </a:p>
          <a:p>
            <a:endParaRPr lang="en-US" sz="2000"/>
          </a:p>
        </p:txBody>
      </p:sp>
      <p:sp>
        <p:nvSpPr>
          <p:cNvPr id="19" name="Freeform: Shape 18">
            <a:extLst>
              <a:ext uri="{FF2B5EF4-FFF2-40B4-BE49-F238E27FC236}">
                <a16:creationId xmlns:a16="http://schemas.microsoft.com/office/drawing/2014/main" id="{C6BFDF0B-6325-416D-926F-7141006DD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93668" y="5127460"/>
            <a:ext cx="6498333" cy="1730540"/>
          </a:xfrm>
          <a:custGeom>
            <a:avLst/>
            <a:gdLst>
              <a:gd name="connsiteX0" fmla="*/ 2987112 w 6498333"/>
              <a:gd name="connsiteY0" fmla="*/ 1730384 h 1730540"/>
              <a:gd name="connsiteX1" fmla="*/ 3113423 w 6498333"/>
              <a:gd name="connsiteY1" fmla="*/ 1728494 h 1730540"/>
              <a:gd name="connsiteX2" fmla="*/ 6436159 w 6498333"/>
              <a:gd name="connsiteY2" fmla="*/ 1396018 h 1730540"/>
              <a:gd name="connsiteX3" fmla="*/ 6498333 w 6498333"/>
              <a:gd name="connsiteY3" fmla="*/ 1381988 h 1730540"/>
              <a:gd name="connsiteX4" fmla="*/ 6498333 w 6498333"/>
              <a:gd name="connsiteY4" fmla="*/ 0 h 1730540"/>
              <a:gd name="connsiteX5" fmla="*/ 723703 w 6498333"/>
              <a:gd name="connsiteY5" fmla="*/ 0 h 1730540"/>
              <a:gd name="connsiteX6" fmla="*/ 629735 w 6498333"/>
              <a:gd name="connsiteY6" fmla="*/ 31770 h 1730540"/>
              <a:gd name="connsiteX7" fmla="*/ 127078 w 6498333"/>
              <a:gd name="connsiteY7" fmla="*/ 173371 h 1730540"/>
              <a:gd name="connsiteX8" fmla="*/ 0 w 6498333"/>
              <a:gd name="connsiteY8" fmla="*/ 235577 h 1730540"/>
              <a:gd name="connsiteX9" fmla="*/ 967530 w 6498333"/>
              <a:gd name="connsiteY9" fmla="*/ 225208 h 1730540"/>
              <a:gd name="connsiteX10" fmla="*/ 620954 w 6498333"/>
              <a:gd name="connsiteY10" fmla="*/ 408367 h 1730540"/>
              <a:gd name="connsiteX11" fmla="*/ 542972 w 6498333"/>
              <a:gd name="connsiteY11" fmla="*/ 463661 h 1730540"/>
              <a:gd name="connsiteX12" fmla="*/ 635392 w 6498333"/>
              <a:gd name="connsiteY12" fmla="*/ 515499 h 1730540"/>
              <a:gd name="connsiteX13" fmla="*/ 843339 w 6498333"/>
              <a:gd name="connsiteY13" fmla="*/ 532778 h 1730540"/>
              <a:gd name="connsiteX14" fmla="*/ 297479 w 6498333"/>
              <a:gd name="connsiteY14" fmla="*/ 584615 h 1730540"/>
              <a:gd name="connsiteX15" fmla="*/ 358130 w 6498333"/>
              <a:gd name="connsiteY15" fmla="*/ 688289 h 1730540"/>
              <a:gd name="connsiteX16" fmla="*/ 326361 w 6498333"/>
              <a:gd name="connsiteY16" fmla="*/ 809243 h 1730540"/>
              <a:gd name="connsiteX17" fmla="*/ 649833 w 6498333"/>
              <a:gd name="connsiteY17" fmla="*/ 854169 h 1730540"/>
              <a:gd name="connsiteX18" fmla="*/ 1111937 w 6498333"/>
              <a:gd name="connsiteY18" fmla="*/ 992402 h 1730540"/>
              <a:gd name="connsiteX19" fmla="*/ 1559599 w 6498333"/>
              <a:gd name="connsiteY19" fmla="*/ 1033872 h 1730540"/>
              <a:gd name="connsiteX20" fmla="*/ 1929284 w 6498333"/>
              <a:gd name="connsiteY20" fmla="*/ 1078798 h 1730540"/>
              <a:gd name="connsiteX21" fmla="*/ 1608698 w 6498333"/>
              <a:gd name="connsiteY21" fmla="*/ 1154826 h 1730540"/>
              <a:gd name="connsiteX22" fmla="*/ 2183442 w 6498333"/>
              <a:gd name="connsiteY22" fmla="*/ 1227398 h 1730540"/>
              <a:gd name="connsiteX23" fmla="*/ 2267197 w 6498333"/>
              <a:gd name="connsiteY23" fmla="*/ 1217031 h 1730540"/>
              <a:gd name="connsiteX24" fmla="*/ 3148082 w 6498333"/>
              <a:gd name="connsiteY24" fmla="*/ 1123724 h 1730540"/>
              <a:gd name="connsiteX25" fmla="*/ 3330034 w 6498333"/>
              <a:gd name="connsiteY25" fmla="*/ 1154826 h 1730540"/>
              <a:gd name="connsiteX26" fmla="*/ 3145192 w 6498333"/>
              <a:gd name="connsiteY26" fmla="*/ 1230854 h 1730540"/>
              <a:gd name="connsiteX27" fmla="*/ 2504025 w 6498333"/>
              <a:gd name="connsiteY27" fmla="*/ 1376000 h 1730540"/>
              <a:gd name="connsiteX28" fmla="*/ 2954575 w 6498333"/>
              <a:gd name="connsiteY28" fmla="*/ 1348352 h 1730540"/>
              <a:gd name="connsiteX29" fmla="*/ 2492471 w 6498333"/>
              <a:gd name="connsiteY29" fmla="*/ 1524600 h 1730540"/>
              <a:gd name="connsiteX30" fmla="*/ 2342289 w 6498333"/>
              <a:gd name="connsiteY30" fmla="*/ 1579893 h 1730540"/>
              <a:gd name="connsiteX31" fmla="*/ 2489584 w 6498333"/>
              <a:gd name="connsiteY31" fmla="*/ 1693935 h 1730540"/>
              <a:gd name="connsiteX32" fmla="*/ 2987112 w 6498333"/>
              <a:gd name="connsiteY32" fmla="*/ 1730384 h 1730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498333" h="1730540">
                <a:moveTo>
                  <a:pt x="2987112" y="1730384"/>
                </a:moveTo>
                <a:cubicBezTo>
                  <a:pt x="3042664" y="1730870"/>
                  <a:pt x="3088152" y="1730222"/>
                  <a:pt x="3113423" y="1728494"/>
                </a:cubicBezTo>
                <a:cubicBezTo>
                  <a:pt x="3293752" y="1716831"/>
                  <a:pt x="4808270" y="1725943"/>
                  <a:pt x="6436159" y="1396018"/>
                </a:cubicBezTo>
                <a:lnTo>
                  <a:pt x="6498333" y="1381988"/>
                </a:lnTo>
                <a:lnTo>
                  <a:pt x="6498333" y="0"/>
                </a:lnTo>
                <a:lnTo>
                  <a:pt x="723703" y="0"/>
                </a:lnTo>
                <a:lnTo>
                  <a:pt x="629735" y="31770"/>
                </a:lnTo>
                <a:cubicBezTo>
                  <a:pt x="421263" y="101447"/>
                  <a:pt x="228886" y="161708"/>
                  <a:pt x="127078" y="173371"/>
                </a:cubicBezTo>
                <a:cubicBezTo>
                  <a:pt x="86644" y="176827"/>
                  <a:pt x="25993" y="163004"/>
                  <a:pt x="0" y="235577"/>
                </a:cubicBezTo>
                <a:cubicBezTo>
                  <a:pt x="306144" y="346163"/>
                  <a:pt x="641170" y="183739"/>
                  <a:pt x="967530" y="225208"/>
                </a:cubicBezTo>
                <a:cubicBezTo>
                  <a:pt x="866445" y="353075"/>
                  <a:pt x="745142" y="384177"/>
                  <a:pt x="620954" y="408367"/>
                </a:cubicBezTo>
                <a:cubicBezTo>
                  <a:pt x="589182" y="415279"/>
                  <a:pt x="542972" y="422191"/>
                  <a:pt x="542972" y="463661"/>
                </a:cubicBezTo>
                <a:cubicBezTo>
                  <a:pt x="542972" y="515499"/>
                  <a:pt x="594959" y="505130"/>
                  <a:pt x="635392" y="515499"/>
                </a:cubicBezTo>
                <a:cubicBezTo>
                  <a:pt x="693155" y="529321"/>
                  <a:pt x="762471" y="470573"/>
                  <a:pt x="843339" y="532778"/>
                </a:cubicBezTo>
                <a:cubicBezTo>
                  <a:pt x="646945" y="574247"/>
                  <a:pt x="476544" y="588071"/>
                  <a:pt x="297479" y="584615"/>
                </a:cubicBezTo>
                <a:cubicBezTo>
                  <a:pt x="323472" y="629541"/>
                  <a:pt x="378348" y="639908"/>
                  <a:pt x="358130" y="688289"/>
                </a:cubicBezTo>
                <a:cubicBezTo>
                  <a:pt x="343689" y="726304"/>
                  <a:pt x="283038" y="760862"/>
                  <a:pt x="326361" y="809243"/>
                </a:cubicBezTo>
                <a:cubicBezTo>
                  <a:pt x="427447" y="843802"/>
                  <a:pt x="554524" y="788508"/>
                  <a:pt x="649833" y="854169"/>
                </a:cubicBezTo>
                <a:cubicBezTo>
                  <a:pt x="782688" y="947476"/>
                  <a:pt x="961753" y="940565"/>
                  <a:pt x="1111937" y="992402"/>
                </a:cubicBezTo>
                <a:cubicBezTo>
                  <a:pt x="1161035" y="1009682"/>
                  <a:pt x="1472955" y="1023504"/>
                  <a:pt x="1559599" y="1033872"/>
                </a:cubicBezTo>
                <a:cubicBezTo>
                  <a:pt x="1678015" y="1047696"/>
                  <a:pt x="1805093" y="1023504"/>
                  <a:pt x="1929284" y="1078798"/>
                </a:cubicBezTo>
                <a:cubicBezTo>
                  <a:pt x="1828198" y="1130635"/>
                  <a:pt x="1727113" y="1075343"/>
                  <a:pt x="1608698" y="1154826"/>
                </a:cubicBezTo>
                <a:cubicBezTo>
                  <a:pt x="1825309" y="1175561"/>
                  <a:pt x="2015928" y="1158282"/>
                  <a:pt x="2183442" y="1227398"/>
                </a:cubicBezTo>
                <a:cubicBezTo>
                  <a:pt x="2203658" y="1237767"/>
                  <a:pt x="2238314" y="1220487"/>
                  <a:pt x="2267197" y="1217031"/>
                </a:cubicBezTo>
                <a:cubicBezTo>
                  <a:pt x="2561787" y="1179017"/>
                  <a:pt x="2853490" y="1134091"/>
                  <a:pt x="3148082" y="1123724"/>
                </a:cubicBezTo>
                <a:cubicBezTo>
                  <a:pt x="3214508" y="1120268"/>
                  <a:pt x="3327146" y="1092621"/>
                  <a:pt x="3330034" y="1154826"/>
                </a:cubicBezTo>
                <a:cubicBezTo>
                  <a:pt x="3330034" y="1251589"/>
                  <a:pt x="3214508" y="1220487"/>
                  <a:pt x="3145192" y="1230854"/>
                </a:cubicBezTo>
                <a:cubicBezTo>
                  <a:pt x="2931471" y="1268869"/>
                  <a:pt x="2711970" y="1282691"/>
                  <a:pt x="2504025" y="1376000"/>
                </a:cubicBezTo>
                <a:cubicBezTo>
                  <a:pt x="2654207" y="1365632"/>
                  <a:pt x="2804392" y="1358720"/>
                  <a:pt x="2954575" y="1348352"/>
                </a:cubicBezTo>
                <a:cubicBezTo>
                  <a:pt x="2787063" y="1386367"/>
                  <a:pt x="2654207" y="1476218"/>
                  <a:pt x="2492471" y="1524600"/>
                </a:cubicBezTo>
                <a:cubicBezTo>
                  <a:pt x="2408715" y="1548791"/>
                  <a:pt x="2342289" y="1579893"/>
                  <a:pt x="2342289" y="1579893"/>
                </a:cubicBezTo>
                <a:cubicBezTo>
                  <a:pt x="2342289" y="1579893"/>
                  <a:pt x="2356730" y="1655921"/>
                  <a:pt x="2489584" y="1693935"/>
                </a:cubicBezTo>
                <a:cubicBezTo>
                  <a:pt x="2563232" y="1717262"/>
                  <a:pt x="2820457" y="1728925"/>
                  <a:pt x="2987112" y="1730384"/>
                </a:cubicBezTo>
                <a:close/>
              </a:path>
            </a:pathLst>
          </a:custGeom>
          <a:solidFill>
            <a:schemeClr val="accent1">
              <a:alpha val="10000"/>
            </a:schemeClr>
          </a:solidFill>
          <a:ln w="32707" cap="flat">
            <a:noFill/>
            <a:prstDash val="solid"/>
            <a:miter/>
          </a:ln>
        </p:spPr>
        <p:txBody>
          <a:bodyPr wrap="square" rtlCol="0" anchor="ctr">
            <a:noAutofit/>
          </a:bodyPr>
          <a:lstStyle/>
          <a:p>
            <a:endParaRPr lang="en-US">
              <a:solidFill>
                <a:schemeClr val="tx1"/>
              </a:solidFill>
            </a:endParaRPr>
          </a:p>
        </p:txBody>
      </p:sp>
    </p:spTree>
    <p:extLst>
      <p:ext uri="{BB962C8B-B14F-4D97-AF65-F5344CB8AC3E}">
        <p14:creationId xmlns:p14="http://schemas.microsoft.com/office/powerpoint/2010/main" val="80997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64D3C5-32A8-481B-FCF0-0F6ECCB9192C}"/>
              </a:ext>
            </a:extLst>
          </p:cNvPr>
          <p:cNvSpPr>
            <a:spLocks noGrp="1"/>
          </p:cNvSpPr>
          <p:nvPr>
            <p:ph type="title"/>
          </p:nvPr>
        </p:nvSpPr>
        <p:spPr>
          <a:xfrm>
            <a:off x="6513788" y="365125"/>
            <a:ext cx="4840010" cy="1807305"/>
          </a:xfrm>
        </p:spPr>
        <p:txBody>
          <a:bodyPr>
            <a:normAutofit/>
          </a:bodyPr>
          <a:lstStyle/>
          <a:p>
            <a:r>
              <a:rPr lang="en-US" b="1" dirty="0"/>
              <a:t>4. The “Total Eclipse” Fear</a:t>
            </a:r>
            <a:br>
              <a:rPr lang="en-US" dirty="0"/>
            </a:br>
            <a:endParaRPr lang="en-US" dirty="0"/>
          </a:p>
        </p:txBody>
      </p:sp>
      <p:pic>
        <p:nvPicPr>
          <p:cNvPr id="5" name="Picture 4" descr="Sun's corona during an eclipse">
            <a:extLst>
              <a:ext uri="{FF2B5EF4-FFF2-40B4-BE49-F238E27FC236}">
                <a16:creationId xmlns:a16="http://schemas.microsoft.com/office/drawing/2014/main" id="{1990C68F-B18C-690F-3472-72F8DB24F303}"/>
              </a:ext>
            </a:extLst>
          </p:cNvPr>
          <p:cNvPicPr>
            <a:picLocks noChangeAspect="1"/>
          </p:cNvPicPr>
          <p:nvPr/>
        </p:nvPicPr>
        <p:blipFill>
          <a:blip r:embed="rId2"/>
          <a:srcRect l="20305" r="20160" b="-1"/>
          <a:stretch>
            <a:fillRect/>
          </a:stretch>
        </p:blipFill>
        <p:spPr>
          <a:xfrm>
            <a:off x="2" y="10"/>
            <a:ext cx="611656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Content Placeholder 2">
            <a:extLst>
              <a:ext uri="{FF2B5EF4-FFF2-40B4-BE49-F238E27FC236}">
                <a16:creationId xmlns:a16="http://schemas.microsoft.com/office/drawing/2014/main" id="{55DA33BC-BFCF-144D-1475-A8252B498FC9}"/>
              </a:ext>
            </a:extLst>
          </p:cNvPr>
          <p:cNvSpPr>
            <a:spLocks noGrp="1"/>
          </p:cNvSpPr>
          <p:nvPr>
            <p:ph idx="1"/>
          </p:nvPr>
        </p:nvSpPr>
        <p:spPr>
          <a:xfrm>
            <a:off x="6513788" y="2333297"/>
            <a:ext cx="4840010" cy="3843666"/>
          </a:xfrm>
        </p:spPr>
        <p:txBody>
          <a:bodyPr>
            <a:normAutofit/>
          </a:bodyPr>
          <a:lstStyle/>
          <a:p>
            <a:pPr marL="0" indent="0">
              <a:buNone/>
            </a:pPr>
            <a:r>
              <a:rPr lang="en-US" sz="2000"/>
              <a:t>The most disruptive narrative suggests AI is replacing thinking itself. From your perspective, what forms of thinking or performance are genuinely vulnerable to automation, and what forms remain distinctly human and assessable?</a:t>
            </a:r>
          </a:p>
          <a:p>
            <a:endParaRPr lang="en-US" sz="2000"/>
          </a:p>
        </p:txBody>
      </p:sp>
    </p:spTree>
    <p:extLst>
      <p:ext uri="{BB962C8B-B14F-4D97-AF65-F5344CB8AC3E}">
        <p14:creationId xmlns:p14="http://schemas.microsoft.com/office/powerpoint/2010/main" val="561889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0A21D-A531-A1B0-0809-DB3E601A61EE}"/>
              </a:ext>
            </a:extLst>
          </p:cNvPr>
          <p:cNvSpPr>
            <a:spLocks noGrp="1"/>
          </p:cNvSpPr>
          <p:nvPr>
            <p:ph type="title"/>
          </p:nvPr>
        </p:nvSpPr>
        <p:spPr/>
        <p:txBody>
          <a:bodyPr>
            <a:normAutofit fontScale="90000"/>
          </a:bodyPr>
          <a:lstStyle/>
          <a:p>
            <a:r>
              <a:rPr lang="en-US" b="1" dirty="0"/>
              <a:t>5. Implications for Student Learning Outcomes and Assessment</a:t>
            </a:r>
            <a:br>
              <a:rPr lang="en-US" dirty="0"/>
            </a:br>
            <a:endParaRPr lang="en-US" dirty="0"/>
          </a:p>
        </p:txBody>
      </p:sp>
      <p:sp>
        <p:nvSpPr>
          <p:cNvPr id="3" name="Content Placeholder 2">
            <a:extLst>
              <a:ext uri="{FF2B5EF4-FFF2-40B4-BE49-F238E27FC236}">
                <a16:creationId xmlns:a16="http://schemas.microsoft.com/office/drawing/2014/main" id="{75401371-FD59-8DD6-1143-63368C770589}"/>
              </a:ext>
            </a:extLst>
          </p:cNvPr>
          <p:cNvSpPr>
            <a:spLocks noGrp="1"/>
          </p:cNvSpPr>
          <p:nvPr>
            <p:ph idx="1"/>
          </p:nvPr>
        </p:nvSpPr>
        <p:spPr/>
        <p:txBody>
          <a:bodyPr/>
          <a:lstStyle/>
          <a:p>
            <a:pPr marL="0" indent="0">
              <a:buNone/>
            </a:pPr>
            <a:r>
              <a:rPr lang="en-US" dirty="0"/>
              <a:t>If these three narratives are competing for legitimacy, what does that mean for how institutions define and measure Student Learning Outcomes? How should assessment practices evolve to demonstrate that learning is still meaningful, measurable, and valuable in an AI-saturated environment?</a:t>
            </a:r>
          </a:p>
          <a:p>
            <a:endParaRPr lang="en-US" dirty="0"/>
          </a:p>
        </p:txBody>
      </p:sp>
    </p:spTree>
    <p:extLst>
      <p:ext uri="{BB962C8B-B14F-4D97-AF65-F5344CB8AC3E}">
        <p14:creationId xmlns:p14="http://schemas.microsoft.com/office/powerpoint/2010/main" val="3208582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663A-0CE3-4AEE-B47E-FB68D9EBF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CB10B8-7339-2DC1-AA25-4B1C56D0F8DA}"/>
              </a:ext>
            </a:extLst>
          </p:cNvPr>
          <p:cNvSpPr>
            <a:spLocks noGrp="1"/>
          </p:cNvSpPr>
          <p:nvPr>
            <p:ph type="title"/>
          </p:nvPr>
        </p:nvSpPr>
        <p:spPr>
          <a:xfrm>
            <a:off x="838201" y="365125"/>
            <a:ext cx="3816095" cy="1807305"/>
          </a:xfrm>
        </p:spPr>
        <p:txBody>
          <a:bodyPr>
            <a:normAutofit/>
          </a:bodyPr>
          <a:lstStyle/>
          <a:p>
            <a:r>
              <a:rPr lang="en-US" b="1" dirty="0"/>
              <a:t>6. Institutional Trajectories</a:t>
            </a:r>
            <a:br>
              <a:rPr lang="en-US" dirty="0"/>
            </a:br>
            <a:endParaRPr lang="en-US" dirty="0"/>
          </a:p>
        </p:txBody>
      </p:sp>
      <p:sp>
        <p:nvSpPr>
          <p:cNvPr id="3" name="Content Placeholder 2">
            <a:extLst>
              <a:ext uri="{FF2B5EF4-FFF2-40B4-BE49-F238E27FC236}">
                <a16:creationId xmlns:a16="http://schemas.microsoft.com/office/drawing/2014/main" id="{53F97EEE-10EB-5CB5-C6FE-B5F69C149B65}"/>
              </a:ext>
            </a:extLst>
          </p:cNvPr>
          <p:cNvSpPr>
            <a:spLocks noGrp="1"/>
          </p:cNvSpPr>
          <p:nvPr>
            <p:ph idx="1"/>
          </p:nvPr>
        </p:nvSpPr>
        <p:spPr>
          <a:xfrm>
            <a:off x="838201" y="2333297"/>
            <a:ext cx="3816096" cy="3843666"/>
          </a:xfrm>
        </p:spPr>
        <p:txBody>
          <a:bodyPr>
            <a:normAutofit/>
          </a:bodyPr>
          <a:lstStyle/>
          <a:p>
            <a:pPr marL="0" indent="0">
              <a:buNone/>
            </a:pPr>
            <a:r>
              <a:rPr lang="en-US" sz="2000"/>
              <a:t>Looking ahead five to ten years, what institutional behaviors will distinguish colleges that adapt effectively from those that decline? What signals should faculty and assessment leaders be watching now?</a:t>
            </a:r>
          </a:p>
          <a:p>
            <a:endParaRPr lang="en-US" sz="2000"/>
          </a:p>
        </p:txBody>
      </p:sp>
      <p:pic>
        <p:nvPicPr>
          <p:cNvPr id="5" name="Picture 4" descr="Back shot of a row of graduates">
            <a:extLst>
              <a:ext uri="{FF2B5EF4-FFF2-40B4-BE49-F238E27FC236}">
                <a16:creationId xmlns:a16="http://schemas.microsoft.com/office/drawing/2014/main" id="{1EADCC01-A73E-A085-6FAD-EF79F0DD261E}"/>
              </a:ext>
            </a:extLst>
          </p:cNvPr>
          <p:cNvPicPr>
            <a:picLocks noChangeAspect="1"/>
          </p:cNvPicPr>
          <p:nvPr/>
        </p:nvPicPr>
        <p:blipFill>
          <a:blip r:embed="rId2"/>
          <a:srcRect l="9137" r="18132" b="-1"/>
          <a:stretch>
            <a:fillRect/>
          </a:stretch>
        </p:blipFill>
        <p:spPr>
          <a:xfrm>
            <a:off x="4726728" y="10"/>
            <a:ext cx="7472381" cy="6857990"/>
          </a:xfrm>
          <a:custGeom>
            <a:avLst/>
            <a:gdLst/>
            <a:ahLst/>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p:spPr>
      </p:pic>
    </p:spTree>
    <p:extLst>
      <p:ext uri="{BB962C8B-B14F-4D97-AF65-F5344CB8AC3E}">
        <p14:creationId xmlns:p14="http://schemas.microsoft.com/office/powerpoint/2010/main" val="160375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Graphic 1">
            <a:extLst>
              <a:ext uri="{FF2B5EF4-FFF2-40B4-BE49-F238E27FC236}">
                <a16:creationId xmlns:a16="http://schemas.microsoft.com/office/drawing/2014/main" id="{0D57E7FA-E8FC-45AC-868F-CDC814493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2599854" y="527562"/>
            <a:ext cx="6992292" cy="5102484"/>
          </a:xfrm>
          <a:custGeom>
            <a:avLst/>
            <a:gdLst/>
            <a:ahLst/>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useBgFill="1">
        <p:nvSpPr>
          <p:cNvPr id="10" name="Rectangle 9">
            <a:extLst>
              <a:ext uri="{FF2B5EF4-FFF2-40B4-BE49-F238E27FC236}">
                <a16:creationId xmlns:a16="http://schemas.microsoft.com/office/drawing/2014/main" id="{80E21785-62D8-430F-9521-90166EF7C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D7CF8A0-D3E4-4A16-87D3-1D973AC61B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13296" y="697832"/>
            <a:ext cx="8189484" cy="5541981"/>
          </a:xfrm>
          <a:custGeom>
            <a:avLst/>
            <a:gdLst>
              <a:gd name="connsiteX0" fmla="*/ 1164045 w 7323233"/>
              <a:gd name="connsiteY0" fmla="*/ 25 h 5835507"/>
              <a:gd name="connsiteX1" fmla="*/ 1213723 w 7323233"/>
              <a:gd name="connsiteY1" fmla="*/ 8385 h 5835507"/>
              <a:gd name="connsiteX2" fmla="*/ 2251656 w 7323233"/>
              <a:gd name="connsiteY2" fmla="*/ 138318 h 5835507"/>
              <a:gd name="connsiteX3" fmla="*/ 3226534 w 7323233"/>
              <a:gd name="connsiteY3" fmla="*/ 205194 h 5835507"/>
              <a:gd name="connsiteX4" fmla="*/ 4404335 w 7323233"/>
              <a:gd name="connsiteY4" fmla="*/ 316784 h 5835507"/>
              <a:gd name="connsiteX5" fmla="*/ 5225968 w 7323233"/>
              <a:gd name="connsiteY5" fmla="*/ 350415 h 5835507"/>
              <a:gd name="connsiteX6" fmla="*/ 5266859 w 7323233"/>
              <a:gd name="connsiteY6" fmla="*/ 348884 h 5835507"/>
              <a:gd name="connsiteX7" fmla="*/ 5685318 w 7323233"/>
              <a:gd name="connsiteY7" fmla="*/ 399712 h 5835507"/>
              <a:gd name="connsiteX8" fmla="*/ 5411315 w 7323233"/>
              <a:gd name="connsiteY8" fmla="*/ 618305 h 5835507"/>
              <a:gd name="connsiteX9" fmla="*/ 5805698 w 7323233"/>
              <a:gd name="connsiteY9" fmla="*/ 721868 h 5835507"/>
              <a:gd name="connsiteX10" fmla="*/ 6188997 w 7323233"/>
              <a:gd name="connsiteY10" fmla="*/ 868233 h 5835507"/>
              <a:gd name="connsiteX11" fmla="*/ 6261225 w 7323233"/>
              <a:gd name="connsiteY11" fmla="*/ 928614 h 5835507"/>
              <a:gd name="connsiteX12" fmla="*/ 6858533 w 7323233"/>
              <a:gd name="connsiteY12" fmla="*/ 1323379 h 5835507"/>
              <a:gd name="connsiteX13" fmla="*/ 6744269 w 7323233"/>
              <a:gd name="connsiteY13" fmla="*/ 1407072 h 5835507"/>
              <a:gd name="connsiteX14" fmla="*/ 6956365 w 7323233"/>
              <a:gd name="connsiteY14" fmla="*/ 1507197 h 5835507"/>
              <a:gd name="connsiteX15" fmla="*/ 7004134 w 7323233"/>
              <a:gd name="connsiteY15" fmla="*/ 1549234 h 5835507"/>
              <a:gd name="connsiteX16" fmla="*/ 6963627 w 7323233"/>
              <a:gd name="connsiteY16" fmla="*/ 1599678 h 5835507"/>
              <a:gd name="connsiteX17" fmla="*/ 6875731 w 7323233"/>
              <a:gd name="connsiteY17" fmla="*/ 1634837 h 5835507"/>
              <a:gd name="connsiteX18" fmla="*/ 6759175 w 7323233"/>
              <a:gd name="connsiteY18" fmla="*/ 1723878 h 5835507"/>
              <a:gd name="connsiteX19" fmla="*/ 6763759 w 7323233"/>
              <a:gd name="connsiteY19" fmla="*/ 1793431 h 5835507"/>
              <a:gd name="connsiteX20" fmla="*/ 6832931 w 7323233"/>
              <a:gd name="connsiteY20" fmla="*/ 1919543 h 5835507"/>
              <a:gd name="connsiteX21" fmla="*/ 6728984 w 7323233"/>
              <a:gd name="connsiteY21" fmla="*/ 2051386 h 5835507"/>
              <a:gd name="connsiteX22" fmla="*/ 6675481 w 7323233"/>
              <a:gd name="connsiteY22" fmla="*/ 2090365 h 5835507"/>
              <a:gd name="connsiteX23" fmla="*/ 6778665 w 7323233"/>
              <a:gd name="connsiteY23" fmla="*/ 2103740 h 5835507"/>
              <a:gd name="connsiteX24" fmla="*/ 6814587 w 7323233"/>
              <a:gd name="connsiteY24" fmla="*/ 2158771 h 5835507"/>
              <a:gd name="connsiteX25" fmla="*/ 6830637 w 7323233"/>
              <a:gd name="connsiteY25" fmla="*/ 2186286 h 5835507"/>
              <a:gd name="connsiteX26" fmla="*/ 6928087 w 7323233"/>
              <a:gd name="connsiteY26" fmla="*/ 2358639 h 5835507"/>
              <a:gd name="connsiteX27" fmla="*/ 6911653 w 7323233"/>
              <a:gd name="connsiteY27" fmla="*/ 2406789 h 5835507"/>
              <a:gd name="connsiteX28" fmla="*/ 6749237 w 7323233"/>
              <a:gd name="connsiteY28" fmla="*/ 2639522 h 5835507"/>
              <a:gd name="connsiteX29" fmla="*/ 6921971 w 7323233"/>
              <a:gd name="connsiteY29" fmla="*/ 2704488 h 5835507"/>
              <a:gd name="connsiteX30" fmla="*/ 6932290 w 7323233"/>
              <a:gd name="connsiteY30" fmla="*/ 2814548 h 5835507"/>
              <a:gd name="connsiteX31" fmla="*/ 7020186 w 7323233"/>
              <a:gd name="connsiteY31" fmla="*/ 2937603 h 5835507"/>
              <a:gd name="connsiteX32" fmla="*/ 7213555 w 7323233"/>
              <a:gd name="connsiteY32" fmla="*/ 3110719 h 5835507"/>
              <a:gd name="connsiteX33" fmla="*/ 7323233 w 7323233"/>
              <a:gd name="connsiteY33" fmla="*/ 3226893 h 5835507"/>
              <a:gd name="connsiteX34" fmla="*/ 7134067 w 7323233"/>
              <a:gd name="connsiteY34" fmla="*/ 3257847 h 5835507"/>
              <a:gd name="connsiteX35" fmla="*/ 7104643 w 7323233"/>
              <a:gd name="connsiteY35" fmla="*/ 3275809 h 5835507"/>
              <a:gd name="connsiteX36" fmla="*/ 7127189 w 7323233"/>
              <a:gd name="connsiteY36" fmla="*/ 3336953 h 5835507"/>
              <a:gd name="connsiteX37" fmla="*/ 7157379 w 7323233"/>
              <a:gd name="connsiteY37" fmla="*/ 3397718 h 5835507"/>
              <a:gd name="connsiteX38" fmla="*/ 7136361 w 7323233"/>
              <a:gd name="connsiteY38" fmla="*/ 3445487 h 5835507"/>
              <a:gd name="connsiteX39" fmla="*/ 6988849 w 7323233"/>
              <a:gd name="connsiteY39" fmla="*/ 3652233 h 5835507"/>
              <a:gd name="connsiteX40" fmla="*/ 6867705 w 7323233"/>
              <a:gd name="connsiteY40" fmla="*/ 3734395 h 5835507"/>
              <a:gd name="connsiteX41" fmla="*/ 6591791 w 7323233"/>
              <a:gd name="connsiteY41" fmla="*/ 4107760 h 5835507"/>
              <a:gd name="connsiteX42" fmla="*/ 6505041 w 7323233"/>
              <a:gd name="connsiteY42" fmla="*/ 4228904 h 5835507"/>
              <a:gd name="connsiteX43" fmla="*/ 6569243 w 7323233"/>
              <a:gd name="connsiteY43" fmla="*/ 4271704 h 5835507"/>
              <a:gd name="connsiteX44" fmla="*/ 6446188 w 7323233"/>
              <a:gd name="connsiteY44" fmla="*/ 4398582 h 5835507"/>
              <a:gd name="connsiteX45" fmla="*/ 6301351 w 7323233"/>
              <a:gd name="connsiteY45" fmla="*/ 4539595 h 5835507"/>
              <a:gd name="connsiteX46" fmla="*/ 6263519 w 7323233"/>
              <a:gd name="connsiteY46" fmla="*/ 4577047 h 5835507"/>
              <a:gd name="connsiteX47" fmla="*/ 3277744 w 7323233"/>
              <a:gd name="connsiteY47" fmla="*/ 5834336 h 5835507"/>
              <a:gd name="connsiteX48" fmla="*/ 2490505 w 7323233"/>
              <a:gd name="connsiteY48" fmla="*/ 5648992 h 5835507"/>
              <a:gd name="connsiteX49" fmla="*/ 2179046 w 7323233"/>
              <a:gd name="connsiteY49" fmla="*/ 5504920 h 5835507"/>
              <a:gd name="connsiteX50" fmla="*/ 1780078 w 7323233"/>
              <a:gd name="connsiteY50" fmla="*/ 5273715 h 5835507"/>
              <a:gd name="connsiteX51" fmla="*/ 1353592 w 7323233"/>
              <a:gd name="connsiteY51" fmla="*/ 5087606 h 5835507"/>
              <a:gd name="connsiteX52" fmla="*/ 1208373 w 7323233"/>
              <a:gd name="connsiteY52" fmla="*/ 4917165 h 5835507"/>
              <a:gd name="connsiteX53" fmla="*/ 1157548 w 7323233"/>
              <a:gd name="connsiteY53" fmla="*/ 4869396 h 5835507"/>
              <a:gd name="connsiteX54" fmla="*/ 1030289 w 7323233"/>
              <a:gd name="connsiteY54" fmla="*/ 4807103 h 5835507"/>
              <a:gd name="connsiteX55" fmla="*/ 808258 w 7323233"/>
              <a:gd name="connsiteY55" fmla="*/ 4672585 h 5835507"/>
              <a:gd name="connsiteX56" fmla="*/ 889658 w 7323233"/>
              <a:gd name="connsiteY56" fmla="*/ 4642013 h 5835507"/>
              <a:gd name="connsiteX57" fmla="*/ 1123917 w 7323233"/>
              <a:gd name="connsiteY57" fmla="*/ 4723412 h 5835507"/>
              <a:gd name="connsiteX58" fmla="*/ 1294360 w 7323233"/>
              <a:gd name="connsiteY58" fmla="*/ 4745194 h 5835507"/>
              <a:gd name="connsiteX59" fmla="*/ 1054367 w 7323233"/>
              <a:gd name="connsiteY59" fmla="*/ 4603034 h 5835507"/>
              <a:gd name="connsiteX60" fmla="*/ 822015 w 7323233"/>
              <a:gd name="connsiteY60" fmla="*/ 4418070 h 5835507"/>
              <a:gd name="connsiteX61" fmla="*/ 1001246 w 7323233"/>
              <a:gd name="connsiteY61" fmla="*/ 4453610 h 5835507"/>
              <a:gd name="connsiteX62" fmla="*/ 1008889 w 7323233"/>
              <a:gd name="connsiteY62" fmla="*/ 4428770 h 5835507"/>
              <a:gd name="connsiteX63" fmla="*/ 853733 w 7323233"/>
              <a:gd name="connsiteY63" fmla="*/ 4208648 h 5835507"/>
              <a:gd name="connsiteX64" fmla="*/ 776921 w 7323233"/>
              <a:gd name="connsiteY64" fmla="*/ 4119989 h 5835507"/>
              <a:gd name="connsiteX65" fmla="*/ 431453 w 7323233"/>
              <a:gd name="connsiteY65" fmla="*/ 3852864 h 5835507"/>
              <a:gd name="connsiteX66" fmla="*/ 759342 w 7323233"/>
              <a:gd name="connsiteY66" fmla="*/ 3972095 h 5835507"/>
              <a:gd name="connsiteX67" fmla="*/ 420753 w 7323233"/>
              <a:gd name="connsiteY67" fmla="*/ 3712230 h 5835507"/>
              <a:gd name="connsiteX68" fmla="*/ 256425 w 7323233"/>
              <a:gd name="connsiteY68" fmla="*/ 3616309 h 5835507"/>
              <a:gd name="connsiteX69" fmla="*/ 214772 w 7323233"/>
              <a:gd name="connsiteY69" fmla="*/ 3559749 h 5835507"/>
              <a:gd name="connsiteX70" fmla="*/ 287762 w 7323233"/>
              <a:gd name="connsiteY70" fmla="*/ 3547521 h 5835507"/>
              <a:gd name="connsiteX71" fmla="*/ 511706 w 7323233"/>
              <a:gd name="connsiteY71" fmla="*/ 3569305 h 5835507"/>
              <a:gd name="connsiteX72" fmla="*/ 235409 w 7323233"/>
              <a:gd name="connsiteY72" fmla="*/ 3394659 h 5835507"/>
              <a:gd name="connsiteX73" fmla="*/ 442537 w 7323233"/>
              <a:gd name="connsiteY73" fmla="*/ 3421409 h 5835507"/>
              <a:gd name="connsiteX74" fmla="*/ 502152 w 7323233"/>
              <a:gd name="connsiteY74" fmla="*/ 3352622 h 5835507"/>
              <a:gd name="connsiteX75" fmla="*/ 598455 w 7323233"/>
              <a:gd name="connsiteY75" fmla="*/ 3241415 h 5835507"/>
              <a:gd name="connsiteX76" fmla="*/ 664949 w 7323233"/>
              <a:gd name="connsiteY76" fmla="*/ 3179506 h 5835507"/>
              <a:gd name="connsiteX77" fmla="*/ 692846 w 7323233"/>
              <a:gd name="connsiteY77" fmla="*/ 2984607 h 5835507"/>
              <a:gd name="connsiteX78" fmla="*/ 635524 w 7323233"/>
              <a:gd name="connsiteY78" fmla="*/ 2771366 h 5835507"/>
              <a:gd name="connsiteX79" fmla="*/ 480368 w 7323233"/>
              <a:gd name="connsiteY79" fmla="*/ 2663598 h 5835507"/>
              <a:gd name="connsiteX80" fmla="*/ 525081 w 7323233"/>
              <a:gd name="connsiteY80" fmla="*/ 2542454 h 5835507"/>
              <a:gd name="connsiteX81" fmla="*/ 855264 w 7323233"/>
              <a:gd name="connsiteY81" fmla="*/ 2615829 h 5835507"/>
              <a:gd name="connsiteX82" fmla="*/ 361137 w 7323233"/>
              <a:gd name="connsiteY82" fmla="*/ 2327301 h 5835507"/>
              <a:gd name="connsiteX83" fmla="*/ 444065 w 7323233"/>
              <a:gd name="connsiteY83" fmla="*/ 2312780 h 5835507"/>
              <a:gd name="connsiteX84" fmla="*/ 440625 w 7323233"/>
              <a:gd name="connsiteY84" fmla="*/ 2290233 h 5835507"/>
              <a:gd name="connsiteX85" fmla="*/ 445975 w 7323233"/>
              <a:gd name="connsiteY85" fmla="*/ 2151509 h 5835507"/>
              <a:gd name="connsiteX86" fmla="*/ 459734 w 7323233"/>
              <a:gd name="connsiteY86" fmla="*/ 2087690 h 5835507"/>
              <a:gd name="connsiteX87" fmla="*/ 437950 w 7323233"/>
              <a:gd name="connsiteY87" fmla="*/ 2014315 h 5835507"/>
              <a:gd name="connsiteX88" fmla="*/ 808640 w 7323233"/>
              <a:gd name="connsiteY88" fmla="*/ 2042977 h 5835507"/>
              <a:gd name="connsiteX89" fmla="*/ 969908 w 7323233"/>
              <a:gd name="connsiteY89" fmla="*/ 2026162 h 5835507"/>
              <a:gd name="connsiteX90" fmla="*/ 1251176 w 7323233"/>
              <a:gd name="connsiteY90" fmla="*/ 2021577 h 5835507"/>
              <a:gd name="connsiteX91" fmla="*/ 1381491 w 7323233"/>
              <a:gd name="connsiteY91" fmla="*/ 2035718 h 5835507"/>
              <a:gd name="connsiteX92" fmla="*/ 1492697 w 7323233"/>
              <a:gd name="connsiteY92" fmla="*/ 2017374 h 5835507"/>
              <a:gd name="connsiteX93" fmla="*/ 1386076 w 7323233"/>
              <a:gd name="connsiteY93" fmla="*/ 1931006 h 5835507"/>
              <a:gd name="connsiteX94" fmla="*/ 1235889 w 7323233"/>
              <a:gd name="connsiteY94" fmla="*/ 1932153 h 5835507"/>
              <a:gd name="connsiteX95" fmla="*/ 1128886 w 7323233"/>
              <a:gd name="connsiteY95" fmla="*/ 1875977 h 5835507"/>
              <a:gd name="connsiteX96" fmla="*/ 1026851 w 7323233"/>
              <a:gd name="connsiteY96" fmla="*/ 1774322 h 5835507"/>
              <a:gd name="connsiteX97" fmla="*/ 666861 w 7323233"/>
              <a:gd name="connsiteY97" fmla="*/ 1612290 h 5835507"/>
              <a:gd name="connsiteX98" fmla="*/ 601130 w 7323233"/>
              <a:gd name="connsiteY98" fmla="*/ 1550762 h 5835507"/>
              <a:gd name="connsiteX99" fmla="*/ 1630272 w 7323233"/>
              <a:gd name="connsiteY99" fmla="*/ 1785787 h 5835507"/>
              <a:gd name="connsiteX100" fmla="*/ 1312320 w 7323233"/>
              <a:gd name="connsiteY100" fmla="*/ 1687191 h 5835507"/>
              <a:gd name="connsiteX101" fmla="*/ 1527473 w 7323233"/>
              <a:gd name="connsiteY101" fmla="*/ 1705153 h 5835507"/>
              <a:gd name="connsiteX102" fmla="*/ 1646706 w 7323233"/>
              <a:gd name="connsiteY102" fmla="*/ 1639040 h 5835507"/>
              <a:gd name="connsiteX103" fmla="*/ 1645178 w 7323233"/>
              <a:gd name="connsiteY103" fmla="*/ 1620315 h 5835507"/>
              <a:gd name="connsiteX104" fmla="*/ 1557663 w 7323233"/>
              <a:gd name="connsiteY104" fmla="*/ 1558787 h 5835507"/>
              <a:gd name="connsiteX105" fmla="*/ 1506454 w 7323233"/>
              <a:gd name="connsiteY105" fmla="*/ 1519044 h 5835507"/>
              <a:gd name="connsiteX106" fmla="*/ 1366204 w 7323233"/>
              <a:gd name="connsiteY106" fmla="*/ 1375735 h 5835507"/>
              <a:gd name="connsiteX107" fmla="*/ 1466329 w 7323233"/>
              <a:gd name="connsiteY107" fmla="*/ 1360450 h 5835507"/>
              <a:gd name="connsiteX108" fmla="*/ 1503397 w 7323233"/>
              <a:gd name="connsiteY108" fmla="*/ 1330641 h 5835507"/>
              <a:gd name="connsiteX109" fmla="*/ 1475501 w 7323233"/>
              <a:gd name="connsiteY109" fmla="*/ 1288604 h 5835507"/>
              <a:gd name="connsiteX110" fmla="*/ 1165573 w 7323233"/>
              <a:gd name="connsiteY110" fmla="*/ 1159435 h 5835507"/>
              <a:gd name="connsiteX111" fmla="*/ 1141498 w 7323233"/>
              <a:gd name="connsiteY111" fmla="*/ 1059311 h 5835507"/>
              <a:gd name="connsiteX112" fmla="*/ 1199585 w 7323233"/>
              <a:gd name="connsiteY112" fmla="*/ 1044407 h 5835507"/>
              <a:gd name="connsiteX113" fmla="*/ 1267226 w 7323233"/>
              <a:gd name="connsiteY113" fmla="*/ 1051286 h 5835507"/>
              <a:gd name="connsiteX114" fmla="*/ 1213342 w 7323233"/>
              <a:gd name="connsiteY114" fmla="*/ 972561 h 5835507"/>
              <a:gd name="connsiteX115" fmla="*/ 993986 w 7323233"/>
              <a:gd name="connsiteY115" fmla="*/ 893073 h 5835507"/>
              <a:gd name="connsiteX116" fmla="*/ 1047486 w 7323233"/>
              <a:gd name="connsiteY116" fmla="*/ 820083 h 5835507"/>
              <a:gd name="connsiteX117" fmla="*/ 0 w 7323233"/>
              <a:gd name="connsiteY117" fmla="*/ 488371 h 5835507"/>
              <a:gd name="connsiteX118" fmla="*/ 188403 w 7323233"/>
              <a:gd name="connsiteY118" fmla="*/ 484933 h 5835507"/>
              <a:gd name="connsiteX119" fmla="*/ 584315 w 7323233"/>
              <a:gd name="connsiteY119" fmla="*/ 534230 h 5835507"/>
              <a:gd name="connsiteX120" fmla="*/ 782271 w 7323233"/>
              <a:gd name="connsiteY120" fmla="*/ 525824 h 5835507"/>
              <a:gd name="connsiteX121" fmla="*/ 967998 w 7323233"/>
              <a:gd name="connsiteY121" fmla="*/ 552574 h 5835507"/>
              <a:gd name="connsiteX122" fmla="*/ 1129651 w 7323233"/>
              <a:gd name="connsiteY122" fmla="*/ 552574 h 5835507"/>
              <a:gd name="connsiteX123" fmla="*/ 978317 w 7323233"/>
              <a:gd name="connsiteY123" fmla="*/ 513593 h 5835507"/>
              <a:gd name="connsiteX124" fmla="*/ 1074620 w 7323233"/>
              <a:gd name="connsiteY124" fmla="*/ 478818 h 5835507"/>
              <a:gd name="connsiteX125" fmla="*/ 1091435 w 7323233"/>
              <a:gd name="connsiteY125" fmla="*/ 436781 h 5835507"/>
              <a:gd name="connsiteX126" fmla="*/ 1135383 w 7323233"/>
              <a:gd name="connsiteY126" fmla="*/ 404296 h 5835507"/>
              <a:gd name="connsiteX127" fmla="*/ 1384166 w 7323233"/>
              <a:gd name="connsiteY127" fmla="*/ 420349 h 5835507"/>
              <a:gd name="connsiteX128" fmla="*/ 1219839 w 7323233"/>
              <a:gd name="connsiteY128" fmla="*/ 286593 h 5835507"/>
              <a:gd name="connsiteX129" fmla="*/ 1114364 w 7323233"/>
              <a:gd name="connsiteY129" fmla="*/ 264428 h 5835507"/>
              <a:gd name="connsiteX130" fmla="*/ 1090289 w 7323233"/>
              <a:gd name="connsiteY130" fmla="*/ 207487 h 5835507"/>
              <a:gd name="connsiteX131" fmla="*/ 1139204 w 7323233"/>
              <a:gd name="connsiteY131" fmla="*/ 195259 h 5835507"/>
              <a:gd name="connsiteX132" fmla="*/ 1382254 w 7323233"/>
              <a:gd name="connsiteY132" fmla="*/ 242265 h 5835507"/>
              <a:gd name="connsiteX133" fmla="*/ 1423145 w 7323233"/>
              <a:gd name="connsiteY133" fmla="*/ 223537 h 5835507"/>
              <a:gd name="connsiteX134" fmla="*/ 965705 w 7323233"/>
              <a:gd name="connsiteY134" fmla="*/ 102013 h 5835507"/>
              <a:gd name="connsiteX135" fmla="*/ 972586 w 7323233"/>
              <a:gd name="connsiteY135" fmla="*/ 69912 h 5835507"/>
              <a:gd name="connsiteX136" fmla="*/ 1375376 w 7323233"/>
              <a:gd name="connsiteY136" fmla="*/ 119593 h 5835507"/>
              <a:gd name="connsiteX137" fmla="*/ 1117804 w 7323233"/>
              <a:gd name="connsiteY137" fmla="*/ 25200 h 5835507"/>
              <a:gd name="connsiteX138" fmla="*/ 1164045 w 7323233"/>
              <a:gd name="connsiteY138" fmla="*/ 25 h 5835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7323233" h="5835507">
                <a:moveTo>
                  <a:pt x="1164045" y="25"/>
                </a:moveTo>
                <a:cubicBezTo>
                  <a:pt x="1180764" y="455"/>
                  <a:pt x="1198056" y="6474"/>
                  <a:pt x="1213723" y="8385"/>
                </a:cubicBezTo>
                <a:cubicBezTo>
                  <a:pt x="1559575" y="51187"/>
                  <a:pt x="1905425" y="97428"/>
                  <a:pt x="2251656" y="138318"/>
                </a:cubicBezTo>
                <a:cubicBezTo>
                  <a:pt x="2575343" y="176534"/>
                  <a:pt x="2901320" y="185322"/>
                  <a:pt x="3226534" y="205194"/>
                </a:cubicBezTo>
                <a:cubicBezTo>
                  <a:pt x="3620153" y="229271"/>
                  <a:pt x="4013008" y="263284"/>
                  <a:pt x="4404335" y="316784"/>
                </a:cubicBezTo>
                <a:cubicBezTo>
                  <a:pt x="4676048" y="354236"/>
                  <a:pt x="4950435" y="380221"/>
                  <a:pt x="5225968" y="350415"/>
                </a:cubicBezTo>
                <a:cubicBezTo>
                  <a:pt x="5239725" y="348884"/>
                  <a:pt x="5255394" y="343918"/>
                  <a:pt x="5266859" y="348884"/>
                </a:cubicBezTo>
                <a:cubicBezTo>
                  <a:pt x="5400614" y="404680"/>
                  <a:pt x="5546596" y="364553"/>
                  <a:pt x="5685318" y="399712"/>
                </a:cubicBezTo>
                <a:cubicBezTo>
                  <a:pt x="5649777" y="535377"/>
                  <a:pt x="5497299" y="524293"/>
                  <a:pt x="5411315" y="618305"/>
                </a:cubicBezTo>
                <a:cubicBezTo>
                  <a:pt x="5551565" y="655755"/>
                  <a:pt x="5677676" y="693589"/>
                  <a:pt x="5805698" y="721868"/>
                </a:cubicBezTo>
                <a:cubicBezTo>
                  <a:pt x="5941363" y="751677"/>
                  <a:pt x="6056391" y="832311"/>
                  <a:pt x="6188997" y="868233"/>
                </a:cubicBezTo>
                <a:cubicBezTo>
                  <a:pt x="6217279" y="875876"/>
                  <a:pt x="6251291" y="902627"/>
                  <a:pt x="6261225" y="928614"/>
                </a:cubicBezTo>
                <a:cubicBezTo>
                  <a:pt x="6293326" y="1012688"/>
                  <a:pt x="6934199" y="1248479"/>
                  <a:pt x="6858533" y="1323379"/>
                </a:cubicBezTo>
                <a:cubicBezTo>
                  <a:pt x="6827197" y="1354335"/>
                  <a:pt x="6786687" y="1376500"/>
                  <a:pt x="6744269" y="1407072"/>
                </a:cubicBezTo>
                <a:cubicBezTo>
                  <a:pt x="6808090" y="1464778"/>
                  <a:pt x="6879934" y="1490000"/>
                  <a:pt x="6956365" y="1507197"/>
                </a:cubicBezTo>
                <a:cubicBezTo>
                  <a:pt x="6979295" y="1512547"/>
                  <a:pt x="7001843" y="1523247"/>
                  <a:pt x="7004134" y="1549234"/>
                </a:cubicBezTo>
                <a:cubicBezTo>
                  <a:pt x="7006427" y="1576366"/>
                  <a:pt x="6983115" y="1587066"/>
                  <a:pt x="6963627" y="1599678"/>
                </a:cubicBezTo>
                <a:cubicBezTo>
                  <a:pt x="6936493" y="1617256"/>
                  <a:pt x="6910125" y="1632543"/>
                  <a:pt x="6875731" y="1634837"/>
                </a:cubicBezTo>
                <a:cubicBezTo>
                  <a:pt x="6819171" y="1638275"/>
                  <a:pt x="6792040" y="1687191"/>
                  <a:pt x="6759175" y="1723878"/>
                </a:cubicBezTo>
                <a:cubicBezTo>
                  <a:pt x="6740831" y="1744515"/>
                  <a:pt x="6731659" y="1786169"/>
                  <a:pt x="6763759" y="1793431"/>
                </a:cubicBezTo>
                <a:cubicBezTo>
                  <a:pt x="6840955" y="1811009"/>
                  <a:pt x="6834840" y="1861837"/>
                  <a:pt x="6832931" y="1919543"/>
                </a:cubicBezTo>
                <a:cubicBezTo>
                  <a:pt x="6830255" y="1991005"/>
                  <a:pt x="6784777" y="2023871"/>
                  <a:pt x="6728984" y="2051386"/>
                </a:cubicBezTo>
                <a:cubicBezTo>
                  <a:pt x="6709875" y="2060939"/>
                  <a:pt x="6682743" y="2060556"/>
                  <a:pt x="6675481" y="2090365"/>
                </a:cubicBezTo>
                <a:cubicBezTo>
                  <a:pt x="6706819" y="2118645"/>
                  <a:pt x="6745034" y="2095715"/>
                  <a:pt x="6778665" y="2103740"/>
                </a:cubicBezTo>
                <a:cubicBezTo>
                  <a:pt x="6806561" y="2110237"/>
                  <a:pt x="6852802" y="2106799"/>
                  <a:pt x="6814587" y="2158771"/>
                </a:cubicBezTo>
                <a:cubicBezTo>
                  <a:pt x="6803503" y="2173674"/>
                  <a:pt x="6816497" y="2185139"/>
                  <a:pt x="6830637" y="2186286"/>
                </a:cubicBezTo>
                <a:cubicBezTo>
                  <a:pt x="6943755" y="2198133"/>
                  <a:pt x="6891781" y="2303226"/>
                  <a:pt x="6928087" y="2358639"/>
                </a:cubicBezTo>
                <a:cubicBezTo>
                  <a:pt x="6938021" y="2373923"/>
                  <a:pt x="6927321" y="2400292"/>
                  <a:pt x="6911653" y="2406789"/>
                </a:cubicBezTo>
                <a:cubicBezTo>
                  <a:pt x="6811528" y="2449592"/>
                  <a:pt x="6797771" y="2551626"/>
                  <a:pt x="6749237" y="2639522"/>
                </a:cubicBezTo>
                <a:cubicBezTo>
                  <a:pt x="6801975" y="2674298"/>
                  <a:pt x="6865031" y="2681941"/>
                  <a:pt x="6921971" y="2704488"/>
                </a:cubicBezTo>
                <a:cubicBezTo>
                  <a:pt x="6981205" y="2728182"/>
                  <a:pt x="6981205" y="2745760"/>
                  <a:pt x="6932290" y="2814548"/>
                </a:cubicBezTo>
                <a:cubicBezTo>
                  <a:pt x="7059546" y="2829453"/>
                  <a:pt x="7059546" y="2829453"/>
                  <a:pt x="7020186" y="2937603"/>
                </a:cubicBezTo>
                <a:cubicBezTo>
                  <a:pt x="7126808" y="2947538"/>
                  <a:pt x="7197123" y="2998747"/>
                  <a:pt x="7213555" y="3110719"/>
                </a:cubicBezTo>
                <a:cubicBezTo>
                  <a:pt x="7221580" y="3164984"/>
                  <a:pt x="7269733" y="3190588"/>
                  <a:pt x="7323233" y="3226893"/>
                </a:cubicBezTo>
                <a:cubicBezTo>
                  <a:pt x="7256739" y="3262053"/>
                  <a:pt x="7211645" y="3335425"/>
                  <a:pt x="7134067" y="3257847"/>
                </a:cubicBezTo>
                <a:cubicBezTo>
                  <a:pt x="7105789" y="3229569"/>
                  <a:pt x="7108462" y="3265491"/>
                  <a:pt x="7104643" y="3275809"/>
                </a:cubicBezTo>
                <a:cubicBezTo>
                  <a:pt x="7095471" y="3301031"/>
                  <a:pt x="7114577" y="3317846"/>
                  <a:pt x="7127189" y="3336953"/>
                </a:cubicBezTo>
                <a:cubicBezTo>
                  <a:pt x="7139417" y="3356062"/>
                  <a:pt x="7153939" y="3376315"/>
                  <a:pt x="7157379" y="3397718"/>
                </a:cubicBezTo>
                <a:cubicBezTo>
                  <a:pt x="7159671" y="3412621"/>
                  <a:pt x="7148589" y="3434403"/>
                  <a:pt x="7136361" y="3445487"/>
                </a:cubicBezTo>
                <a:cubicBezTo>
                  <a:pt x="7072159" y="3503956"/>
                  <a:pt x="7110374" y="3635418"/>
                  <a:pt x="6988849" y="3652233"/>
                </a:cubicBezTo>
                <a:cubicBezTo>
                  <a:pt x="6934199" y="3659874"/>
                  <a:pt x="6907831" y="3708027"/>
                  <a:pt x="6867705" y="3734395"/>
                </a:cubicBezTo>
                <a:cubicBezTo>
                  <a:pt x="6728219" y="3826495"/>
                  <a:pt x="6634972" y="3944964"/>
                  <a:pt x="6591791" y="4107760"/>
                </a:cubicBezTo>
                <a:cubicBezTo>
                  <a:pt x="6579943" y="4152854"/>
                  <a:pt x="6534466" y="4189160"/>
                  <a:pt x="6505041" y="4228904"/>
                </a:cubicBezTo>
                <a:cubicBezTo>
                  <a:pt x="6519181" y="4257948"/>
                  <a:pt x="6596375" y="4195273"/>
                  <a:pt x="6569243" y="4271704"/>
                </a:cubicBezTo>
                <a:cubicBezTo>
                  <a:pt x="6548606" y="4329029"/>
                  <a:pt x="6495869" y="4364569"/>
                  <a:pt x="6446188" y="4398582"/>
                </a:cubicBezTo>
                <a:cubicBezTo>
                  <a:pt x="6389629" y="4437179"/>
                  <a:pt x="6326957" y="4468132"/>
                  <a:pt x="6301351" y="4539595"/>
                </a:cubicBezTo>
                <a:cubicBezTo>
                  <a:pt x="6296001" y="4554882"/>
                  <a:pt x="6278804" y="4570932"/>
                  <a:pt x="6263519" y="4577047"/>
                </a:cubicBezTo>
                <a:cubicBezTo>
                  <a:pt x="5466343" y="5834719"/>
                  <a:pt x="3503978" y="5843126"/>
                  <a:pt x="3277744" y="5834336"/>
                </a:cubicBezTo>
                <a:cubicBezTo>
                  <a:pt x="3003739" y="5823254"/>
                  <a:pt x="2744636" y="5745676"/>
                  <a:pt x="2490505" y="5648992"/>
                </a:cubicBezTo>
                <a:cubicBezTo>
                  <a:pt x="2383118" y="5608101"/>
                  <a:pt x="2283377" y="5550014"/>
                  <a:pt x="2179046" y="5504920"/>
                </a:cubicBezTo>
                <a:cubicBezTo>
                  <a:pt x="2034975" y="5442627"/>
                  <a:pt x="1923768" y="5323777"/>
                  <a:pt x="1780078" y="5273715"/>
                </a:cubicBezTo>
                <a:cubicBezTo>
                  <a:pt x="1632184" y="5222124"/>
                  <a:pt x="1505691" y="5127731"/>
                  <a:pt x="1353592" y="5087606"/>
                </a:cubicBezTo>
                <a:cubicBezTo>
                  <a:pt x="1273341" y="5066205"/>
                  <a:pt x="1195763" y="5027608"/>
                  <a:pt x="1208373" y="4917165"/>
                </a:cubicBezTo>
                <a:cubicBezTo>
                  <a:pt x="1211813" y="4885828"/>
                  <a:pt x="1190795" y="4860224"/>
                  <a:pt x="1157548" y="4869396"/>
                </a:cubicBezTo>
                <a:cubicBezTo>
                  <a:pt x="1094110" y="4886593"/>
                  <a:pt x="1065448" y="4841115"/>
                  <a:pt x="1030289" y="4807103"/>
                </a:cubicBezTo>
                <a:cubicBezTo>
                  <a:pt x="967617" y="4746725"/>
                  <a:pt x="908001" y="4682522"/>
                  <a:pt x="808258" y="4672585"/>
                </a:cubicBezTo>
                <a:cubicBezTo>
                  <a:pt x="827365" y="4625197"/>
                  <a:pt x="859849" y="4632078"/>
                  <a:pt x="889658" y="4642013"/>
                </a:cubicBezTo>
                <a:cubicBezTo>
                  <a:pt x="967998" y="4668000"/>
                  <a:pt x="1045576" y="4697425"/>
                  <a:pt x="1123917" y="4723412"/>
                </a:cubicBezTo>
                <a:cubicBezTo>
                  <a:pt x="1175126" y="4740228"/>
                  <a:pt x="1225954" y="4763921"/>
                  <a:pt x="1294360" y="4745194"/>
                </a:cubicBezTo>
                <a:cubicBezTo>
                  <a:pt x="1235507" y="4649656"/>
                  <a:pt x="1135383" y="4632459"/>
                  <a:pt x="1054367" y="4603034"/>
                </a:cubicBezTo>
                <a:cubicBezTo>
                  <a:pt x="953095" y="4565966"/>
                  <a:pt x="893480" y="4496029"/>
                  <a:pt x="822015" y="4418070"/>
                </a:cubicBezTo>
                <a:cubicBezTo>
                  <a:pt x="896536" y="4399344"/>
                  <a:pt x="942777" y="4456669"/>
                  <a:pt x="1001246" y="4453610"/>
                </a:cubicBezTo>
                <a:cubicBezTo>
                  <a:pt x="1004304" y="4443675"/>
                  <a:pt x="1009654" y="4429153"/>
                  <a:pt x="1008889" y="4428770"/>
                </a:cubicBezTo>
                <a:cubicBezTo>
                  <a:pt x="913351" y="4385969"/>
                  <a:pt x="868639" y="4305717"/>
                  <a:pt x="853733" y="4208648"/>
                </a:cubicBezTo>
                <a:cubicBezTo>
                  <a:pt x="846092" y="4158588"/>
                  <a:pt x="811315" y="4142920"/>
                  <a:pt x="776921" y="4119989"/>
                </a:cubicBezTo>
                <a:cubicBezTo>
                  <a:pt x="656924" y="4038591"/>
                  <a:pt x="530049" y="3964835"/>
                  <a:pt x="431453" y="3852864"/>
                </a:cubicBezTo>
                <a:cubicBezTo>
                  <a:pt x="545336" y="3867767"/>
                  <a:pt x="636671" y="3940758"/>
                  <a:pt x="759342" y="3972095"/>
                </a:cubicBezTo>
                <a:cubicBezTo>
                  <a:pt x="661893" y="3849042"/>
                  <a:pt x="535781" y="3786751"/>
                  <a:pt x="420753" y="3712230"/>
                </a:cubicBezTo>
                <a:cubicBezTo>
                  <a:pt x="368397" y="3678218"/>
                  <a:pt x="319865" y="3634652"/>
                  <a:pt x="256425" y="3616309"/>
                </a:cubicBezTo>
                <a:cubicBezTo>
                  <a:pt x="233878" y="3609812"/>
                  <a:pt x="196810" y="3596055"/>
                  <a:pt x="214772" y="3559749"/>
                </a:cubicBezTo>
                <a:cubicBezTo>
                  <a:pt x="230057" y="3529561"/>
                  <a:pt x="260247" y="3538731"/>
                  <a:pt x="287762" y="3547521"/>
                </a:cubicBezTo>
                <a:cubicBezTo>
                  <a:pt x="353875" y="3569305"/>
                  <a:pt x="422281" y="3569687"/>
                  <a:pt x="511706" y="3569305"/>
                </a:cubicBezTo>
                <a:cubicBezTo>
                  <a:pt x="436803" y="3469562"/>
                  <a:pt x="299609" y="3499371"/>
                  <a:pt x="235409" y="3394659"/>
                </a:cubicBezTo>
                <a:cubicBezTo>
                  <a:pt x="315659" y="3376315"/>
                  <a:pt x="377569" y="3414149"/>
                  <a:pt x="442537" y="3421409"/>
                </a:cubicBezTo>
                <a:cubicBezTo>
                  <a:pt x="501387" y="3427906"/>
                  <a:pt x="515909" y="3410328"/>
                  <a:pt x="502152" y="3352622"/>
                </a:cubicBezTo>
                <a:cubicBezTo>
                  <a:pt x="480752" y="3262815"/>
                  <a:pt x="512852" y="3216956"/>
                  <a:pt x="598455" y="3241415"/>
                </a:cubicBezTo>
                <a:cubicBezTo>
                  <a:pt x="677943" y="3264344"/>
                  <a:pt x="686349" y="3230715"/>
                  <a:pt x="664949" y="3179506"/>
                </a:cubicBezTo>
                <a:cubicBezTo>
                  <a:pt x="634377" y="3104987"/>
                  <a:pt x="669153" y="3047281"/>
                  <a:pt x="692846" y="2984607"/>
                </a:cubicBezTo>
                <a:cubicBezTo>
                  <a:pt x="729152" y="2889069"/>
                  <a:pt x="713865" y="2842445"/>
                  <a:pt x="635524" y="2771366"/>
                </a:cubicBezTo>
                <a:cubicBezTo>
                  <a:pt x="591577" y="2731620"/>
                  <a:pt x="544190" y="2697991"/>
                  <a:pt x="480368" y="2663598"/>
                </a:cubicBezTo>
                <a:cubicBezTo>
                  <a:pt x="627499" y="2644872"/>
                  <a:pt x="473109" y="2581817"/>
                  <a:pt x="525081" y="2542454"/>
                </a:cubicBezTo>
                <a:cubicBezTo>
                  <a:pt x="629027" y="2526404"/>
                  <a:pt x="713865" y="2651751"/>
                  <a:pt x="855264" y="2615829"/>
                </a:cubicBezTo>
                <a:cubicBezTo>
                  <a:pt x="680618" y="2507295"/>
                  <a:pt x="487630" y="2471755"/>
                  <a:pt x="361137" y="2327301"/>
                </a:cubicBezTo>
                <a:cubicBezTo>
                  <a:pt x="390181" y="2294436"/>
                  <a:pt x="419224" y="2325008"/>
                  <a:pt x="444065" y="2312780"/>
                </a:cubicBezTo>
                <a:cubicBezTo>
                  <a:pt x="443300" y="2305136"/>
                  <a:pt x="445212" y="2293671"/>
                  <a:pt x="440625" y="2290233"/>
                </a:cubicBezTo>
                <a:cubicBezTo>
                  <a:pt x="346234" y="2211508"/>
                  <a:pt x="344703" y="2209598"/>
                  <a:pt x="445975" y="2151509"/>
                </a:cubicBezTo>
                <a:cubicBezTo>
                  <a:pt x="481515" y="2131255"/>
                  <a:pt x="478459" y="2113293"/>
                  <a:pt x="459734" y="2087690"/>
                </a:cubicBezTo>
                <a:cubicBezTo>
                  <a:pt x="446356" y="2069728"/>
                  <a:pt x="430306" y="2053677"/>
                  <a:pt x="437950" y="2014315"/>
                </a:cubicBezTo>
                <a:cubicBezTo>
                  <a:pt x="493362" y="2064761"/>
                  <a:pt x="761252" y="2048327"/>
                  <a:pt x="808640" y="2042977"/>
                </a:cubicBezTo>
                <a:cubicBezTo>
                  <a:pt x="861758" y="2037246"/>
                  <a:pt x="914114" y="2012787"/>
                  <a:pt x="969908" y="2026162"/>
                </a:cubicBezTo>
                <a:cubicBezTo>
                  <a:pt x="1014621" y="2036864"/>
                  <a:pt x="1221748" y="2140427"/>
                  <a:pt x="1251176" y="2021577"/>
                </a:cubicBezTo>
                <a:cubicBezTo>
                  <a:pt x="1252704" y="2015846"/>
                  <a:pt x="1336395" y="2029221"/>
                  <a:pt x="1381491" y="2035718"/>
                </a:cubicBezTo>
                <a:cubicBezTo>
                  <a:pt x="1421235" y="2041068"/>
                  <a:pt x="1465947" y="2064761"/>
                  <a:pt x="1492697" y="2017374"/>
                </a:cubicBezTo>
                <a:cubicBezTo>
                  <a:pt x="1508366" y="1989477"/>
                  <a:pt x="1443782" y="1935593"/>
                  <a:pt x="1386076" y="1931006"/>
                </a:cubicBezTo>
                <a:cubicBezTo>
                  <a:pt x="1336013" y="1926802"/>
                  <a:pt x="1283658" y="1920687"/>
                  <a:pt x="1235889" y="1932153"/>
                </a:cubicBezTo>
                <a:cubicBezTo>
                  <a:pt x="1177038" y="1945911"/>
                  <a:pt x="1145320" y="1923746"/>
                  <a:pt x="1128886" y="1875977"/>
                </a:cubicBezTo>
                <a:cubicBezTo>
                  <a:pt x="1110542" y="1823240"/>
                  <a:pt x="1075383" y="1798781"/>
                  <a:pt x="1026851" y="1774322"/>
                </a:cubicBezTo>
                <a:cubicBezTo>
                  <a:pt x="909146" y="1715090"/>
                  <a:pt x="796030" y="1646684"/>
                  <a:pt x="666861" y="1612290"/>
                </a:cubicBezTo>
                <a:cubicBezTo>
                  <a:pt x="641255" y="1605409"/>
                  <a:pt x="612977" y="1596238"/>
                  <a:pt x="601130" y="1550762"/>
                </a:cubicBezTo>
                <a:cubicBezTo>
                  <a:pt x="950802" y="1618785"/>
                  <a:pt x="1269520" y="1796106"/>
                  <a:pt x="1630272" y="1785787"/>
                </a:cubicBezTo>
                <a:cubicBezTo>
                  <a:pt x="1531678" y="1729610"/>
                  <a:pt x="1417413" y="1726553"/>
                  <a:pt x="1312320" y="1687191"/>
                </a:cubicBezTo>
                <a:cubicBezTo>
                  <a:pt x="1386841" y="1657765"/>
                  <a:pt x="1456775" y="1688337"/>
                  <a:pt x="1527473" y="1705153"/>
                </a:cubicBezTo>
                <a:cubicBezTo>
                  <a:pt x="1586707" y="1718909"/>
                  <a:pt x="1640210" y="1721203"/>
                  <a:pt x="1646706" y="1639040"/>
                </a:cubicBezTo>
                <a:cubicBezTo>
                  <a:pt x="1644413" y="1633690"/>
                  <a:pt x="1644794" y="1626812"/>
                  <a:pt x="1645178" y="1620315"/>
                </a:cubicBezTo>
                <a:cubicBezTo>
                  <a:pt x="1625304" y="1586303"/>
                  <a:pt x="1594350" y="1568725"/>
                  <a:pt x="1557663" y="1558787"/>
                </a:cubicBezTo>
                <a:cubicBezTo>
                  <a:pt x="1535498" y="1552672"/>
                  <a:pt x="1506073" y="1543500"/>
                  <a:pt x="1506454" y="1519044"/>
                </a:cubicBezTo>
                <a:cubicBezTo>
                  <a:pt x="1507601" y="1428472"/>
                  <a:pt x="1436904" y="1402104"/>
                  <a:pt x="1366204" y="1375735"/>
                </a:cubicBezTo>
                <a:cubicBezTo>
                  <a:pt x="1405566" y="1330641"/>
                  <a:pt x="1436520" y="1363888"/>
                  <a:pt x="1466329" y="1360450"/>
                </a:cubicBezTo>
                <a:cubicBezTo>
                  <a:pt x="1485819" y="1358157"/>
                  <a:pt x="1503397" y="1353953"/>
                  <a:pt x="1503397" y="1330641"/>
                </a:cubicBezTo>
                <a:cubicBezTo>
                  <a:pt x="1503779" y="1311151"/>
                  <a:pt x="1494607" y="1288985"/>
                  <a:pt x="1475501" y="1288604"/>
                </a:cubicBezTo>
                <a:cubicBezTo>
                  <a:pt x="1355885" y="1285163"/>
                  <a:pt x="1289773" y="1159817"/>
                  <a:pt x="1165573" y="1159435"/>
                </a:cubicBezTo>
                <a:cubicBezTo>
                  <a:pt x="1091435" y="1159435"/>
                  <a:pt x="1204170" y="1088738"/>
                  <a:pt x="1141498" y="1059311"/>
                </a:cubicBezTo>
                <a:cubicBezTo>
                  <a:pt x="1127739" y="1052814"/>
                  <a:pt x="1177420" y="1042879"/>
                  <a:pt x="1199585" y="1044407"/>
                </a:cubicBezTo>
                <a:cubicBezTo>
                  <a:pt x="1221367" y="1045935"/>
                  <a:pt x="1240857" y="1064661"/>
                  <a:pt x="1267226" y="1051286"/>
                </a:cubicBezTo>
                <a:cubicBezTo>
                  <a:pt x="1281748" y="1003517"/>
                  <a:pt x="1244298" y="985938"/>
                  <a:pt x="1213342" y="972561"/>
                </a:cubicBezTo>
                <a:cubicBezTo>
                  <a:pt x="1141879" y="941607"/>
                  <a:pt x="1072327" y="904157"/>
                  <a:pt x="993986" y="893073"/>
                </a:cubicBezTo>
                <a:cubicBezTo>
                  <a:pt x="966089" y="889252"/>
                  <a:pt x="1034111" y="838042"/>
                  <a:pt x="1047486" y="820083"/>
                </a:cubicBezTo>
                <a:cubicBezTo>
                  <a:pt x="732209" y="631299"/>
                  <a:pt x="353112" y="640852"/>
                  <a:pt x="0" y="488371"/>
                </a:cubicBezTo>
                <a:cubicBezTo>
                  <a:pt x="77960" y="458564"/>
                  <a:pt x="135284" y="480346"/>
                  <a:pt x="188403" y="484933"/>
                </a:cubicBezTo>
                <a:cubicBezTo>
                  <a:pt x="321009" y="496396"/>
                  <a:pt x="452090" y="520090"/>
                  <a:pt x="584315" y="534230"/>
                </a:cubicBezTo>
                <a:cubicBezTo>
                  <a:pt x="649281" y="541108"/>
                  <a:pt x="709662" y="567096"/>
                  <a:pt x="782271" y="525824"/>
                </a:cubicBezTo>
                <a:cubicBezTo>
                  <a:pt x="830805" y="498308"/>
                  <a:pt x="908383" y="528115"/>
                  <a:pt x="967998" y="552574"/>
                </a:cubicBezTo>
                <a:cubicBezTo>
                  <a:pt x="1017296" y="572827"/>
                  <a:pt x="1064301" y="578177"/>
                  <a:pt x="1129651" y="552574"/>
                </a:cubicBezTo>
                <a:cubicBezTo>
                  <a:pt x="1070417" y="536905"/>
                  <a:pt x="1024939" y="523149"/>
                  <a:pt x="978317" y="513593"/>
                </a:cubicBezTo>
                <a:cubicBezTo>
                  <a:pt x="941248" y="505952"/>
                  <a:pt x="1029526" y="474996"/>
                  <a:pt x="1074620" y="478818"/>
                </a:cubicBezTo>
                <a:cubicBezTo>
                  <a:pt x="1137676" y="484168"/>
                  <a:pt x="1102136" y="464296"/>
                  <a:pt x="1091435" y="436781"/>
                </a:cubicBezTo>
                <a:cubicBezTo>
                  <a:pt x="1079970" y="407355"/>
                  <a:pt x="1113982" y="398184"/>
                  <a:pt x="1135383" y="404296"/>
                </a:cubicBezTo>
                <a:cubicBezTo>
                  <a:pt x="1217545" y="428374"/>
                  <a:pt x="1299326" y="385955"/>
                  <a:pt x="1384166" y="420349"/>
                </a:cubicBezTo>
                <a:cubicBezTo>
                  <a:pt x="1362764" y="335509"/>
                  <a:pt x="1316523" y="298440"/>
                  <a:pt x="1219839" y="286593"/>
                </a:cubicBezTo>
                <a:cubicBezTo>
                  <a:pt x="1183533" y="282009"/>
                  <a:pt x="1145701" y="288887"/>
                  <a:pt x="1114364" y="264428"/>
                </a:cubicBezTo>
                <a:cubicBezTo>
                  <a:pt x="1096402" y="250290"/>
                  <a:pt x="1076148" y="233474"/>
                  <a:pt x="1090289" y="207487"/>
                </a:cubicBezTo>
                <a:cubicBezTo>
                  <a:pt x="1100223" y="189144"/>
                  <a:pt x="1121626" y="189144"/>
                  <a:pt x="1139204" y="195259"/>
                </a:cubicBezTo>
                <a:cubicBezTo>
                  <a:pt x="1217929" y="222393"/>
                  <a:pt x="1300091" y="232328"/>
                  <a:pt x="1382254" y="242265"/>
                </a:cubicBezTo>
                <a:cubicBezTo>
                  <a:pt x="1394866" y="243793"/>
                  <a:pt x="1409004" y="248762"/>
                  <a:pt x="1423145" y="223537"/>
                </a:cubicBezTo>
                <a:cubicBezTo>
                  <a:pt x="1269520" y="182647"/>
                  <a:pt x="1123536" y="124559"/>
                  <a:pt x="965705" y="102013"/>
                </a:cubicBezTo>
                <a:cubicBezTo>
                  <a:pt x="967998" y="91312"/>
                  <a:pt x="970292" y="80612"/>
                  <a:pt x="972586" y="69912"/>
                </a:cubicBezTo>
                <a:cubicBezTo>
                  <a:pt x="1096020" y="85197"/>
                  <a:pt x="1219457" y="100484"/>
                  <a:pt x="1375376" y="119593"/>
                </a:cubicBezTo>
                <a:cubicBezTo>
                  <a:pt x="1279454" y="58828"/>
                  <a:pt x="1188885" y="79084"/>
                  <a:pt x="1117804" y="25200"/>
                </a:cubicBezTo>
                <a:cubicBezTo>
                  <a:pt x="1131179" y="4755"/>
                  <a:pt x="1147325" y="-405"/>
                  <a:pt x="1164045" y="2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882519D-4DB9-319B-5ED0-8837EC4DDEF7}"/>
              </a:ext>
            </a:extLst>
          </p:cNvPr>
          <p:cNvSpPr>
            <a:spLocks noGrp="1"/>
          </p:cNvSpPr>
          <p:nvPr>
            <p:ph type="title"/>
          </p:nvPr>
        </p:nvSpPr>
        <p:spPr>
          <a:xfrm>
            <a:off x="3439773" y="936252"/>
            <a:ext cx="5541054" cy="2149412"/>
          </a:xfrm>
        </p:spPr>
        <p:txBody>
          <a:bodyPr vert="horz" lIns="91440" tIns="45720" rIns="91440" bIns="45720" rtlCol="0" anchor="b">
            <a:normAutofit/>
          </a:bodyPr>
          <a:lstStyle/>
          <a:p>
            <a:pPr algn="ctr"/>
            <a:r>
              <a:rPr lang="en-US" sz="4800" i="1" dirty="0">
                <a:solidFill>
                  <a:srgbClr val="FFFFFF"/>
                </a:solidFill>
              </a:rPr>
              <a:t>Thank you!</a:t>
            </a:r>
          </a:p>
        </p:txBody>
      </p:sp>
      <p:sp>
        <p:nvSpPr>
          <p:cNvPr id="3" name="Content Placeholder 2">
            <a:extLst>
              <a:ext uri="{FF2B5EF4-FFF2-40B4-BE49-F238E27FC236}">
                <a16:creationId xmlns:a16="http://schemas.microsoft.com/office/drawing/2014/main" id="{675E63E4-967F-1E00-3D54-D7862B183ACE}"/>
              </a:ext>
            </a:extLst>
          </p:cNvPr>
          <p:cNvSpPr>
            <a:spLocks noGrp="1"/>
          </p:cNvSpPr>
          <p:nvPr>
            <p:ph idx="1"/>
          </p:nvPr>
        </p:nvSpPr>
        <p:spPr>
          <a:xfrm>
            <a:off x="3109365" y="3650905"/>
            <a:ext cx="6482781" cy="2149412"/>
          </a:xfrm>
        </p:spPr>
        <p:txBody>
          <a:bodyPr vert="horz" lIns="91440" tIns="45720" rIns="91440" bIns="45720" rtlCol="0">
            <a:normAutofit/>
          </a:bodyPr>
          <a:lstStyle/>
          <a:p>
            <a:pPr marL="0" indent="0" algn="ctr">
              <a:buNone/>
            </a:pPr>
            <a:r>
              <a:rPr lang="en-US" sz="4000" dirty="0">
                <a:solidFill>
                  <a:schemeClr val="bg1"/>
                </a:solidFill>
              </a:rPr>
              <a:t>jd@informaven.ai</a:t>
            </a:r>
            <a:endParaRPr lang="en-US" sz="4000" cap="all" dirty="0">
              <a:solidFill>
                <a:schemeClr val="bg1"/>
              </a:solidFill>
            </a:endParaRPr>
          </a:p>
        </p:txBody>
      </p:sp>
    </p:spTree>
    <p:extLst>
      <p:ext uri="{BB962C8B-B14F-4D97-AF65-F5344CB8AC3E}">
        <p14:creationId xmlns:p14="http://schemas.microsoft.com/office/powerpoint/2010/main" val="588922132"/>
      </p:ext>
    </p:extLst>
  </p:cSld>
  <p:clrMapOvr>
    <a:masterClrMapping/>
  </p:clrMapOvr>
</p:sld>
</file>

<file path=ppt/theme/theme1.xml><?xml version="1.0" encoding="utf-8"?>
<a:theme xmlns:a="http://schemas.openxmlformats.org/drawingml/2006/main" name="BrushVTI">
  <a:themeElements>
    <a:clrScheme name="Custom 17">
      <a:dk1>
        <a:sysClr val="windowText" lastClr="000000"/>
      </a:dk1>
      <a:lt1>
        <a:sysClr val="window" lastClr="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29</TotalTime>
  <Words>318</Words>
  <Application>Microsoft Office PowerPoint</Application>
  <PresentationFormat>Widescreen</PresentationFormat>
  <Paragraphs>15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Century Gothic</vt:lpstr>
      <vt:lpstr>BrushVTI</vt:lpstr>
      <vt:lpstr>Buggy Whips, Rocket Ships, or Total Eclipse? Assessing Higher Education in the Age of AI  With J.D. Mosley-Matchett, Ph.D.  February 27, 2026 </vt:lpstr>
      <vt:lpstr>1. Framing the Three Narratives </vt:lpstr>
      <vt:lpstr>2. The “Buggy Whip” Critique </vt:lpstr>
      <vt:lpstr>3. The “Rocket Ship” Defense </vt:lpstr>
      <vt:lpstr>4. The “Total Eclipse” Fear </vt:lpstr>
      <vt:lpstr>5. Implications for Student Learning Outcomes and Assessment </vt:lpstr>
      <vt:lpstr>6. Institutional Trajectories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Janio, Jarek</dc:creator>
  <cp:lastModifiedBy>Janio, Jarek</cp:lastModifiedBy>
  <cp:revision>3</cp:revision>
  <dcterms:created xsi:type="dcterms:W3CDTF">2026-02-26T22:31:23Z</dcterms:created>
  <dcterms:modified xsi:type="dcterms:W3CDTF">2026-02-27T17:54:05Z</dcterms:modified>
</cp:coreProperties>
</file>