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793"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2192000" cy="6858000"/>
  <p:notesSz cx="6858000" cy="9144000"/>
  <p:embeddedFontLst>
    <p:embeddedFont>
      <p:font typeface="Montserrat" panose="00000500000000000000" pitchFamily="2" charset="0"/>
      <p:regular r:id="rId23"/>
      <p:bold r:id="rId24"/>
      <p:italic r:id="rId25"/>
      <p:boldItalic r:id="rId26"/>
    </p:embeddedFont>
    <p:embeddedFont>
      <p:font typeface="Montserrat Black" panose="00000A00000000000000" pitchFamily="2" charset="0"/>
      <p:bold r:id="rId27"/>
      <p:boldItalic r:id="rId28"/>
    </p:embeddedFont>
    <p:embeddedFont>
      <p:font typeface="Montserrat ExtraBold" panose="00000900000000000000" pitchFamily="2" charset="0"/>
      <p:bold r:id="rId29"/>
      <p:boldItalic r:id="rId30"/>
    </p:embeddedFont>
    <p:embeddedFont>
      <p:font typeface="Montserrat ExtraLight" panose="00000300000000000000" pitchFamily="2" charset="0"/>
      <p:regular r:id="rId31"/>
      <p:bold r:id="rId32"/>
      <p:italic r:id="rId33"/>
      <p:boldItalic r:id="rId34"/>
    </p:embeddedFont>
    <p:embeddedFont>
      <p:font typeface="Montserrat Light" panose="00000400000000000000" pitchFamily="2" charset="0"/>
      <p:regular r:id="rId35"/>
      <p:bold r:id="rId36"/>
      <p:italic r:id="rId37"/>
      <p:boldItalic r:id="rId38"/>
    </p:embeddedFont>
    <p:embeddedFont>
      <p:font typeface="Montserrat Medium" panose="00000600000000000000" pitchFamily="2" charset="0"/>
      <p:regular r:id="rId39"/>
      <p:bold r:id="rId40"/>
      <p:italic r:id="rId41"/>
      <p:boldItalic r:id="rId42"/>
    </p:embeddedFont>
    <p:embeddedFont>
      <p:font typeface="Roboto" panose="02000000000000000000"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g4r3VtRmWHn1lkkhmzgD4LE/m7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DBEB34-274B-421C-A70D-44FEA97C58B9}">
  <a:tblStyle styleId="{A4DBEB34-274B-421C-A70D-44FEA97C58B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DF6"/>
          </a:solidFill>
        </a:fill>
      </a:tcStyle>
    </a:wholeTbl>
    <a:band1H>
      <a:tcTxStyle/>
      <a:tcStyle>
        <a:tcBdr/>
        <a:fill>
          <a:solidFill>
            <a:srgbClr val="CAD9EC"/>
          </a:solidFill>
        </a:fill>
      </a:tcStyle>
    </a:band1H>
    <a:band2H>
      <a:tcTxStyle/>
      <a:tcStyle>
        <a:tcBdr/>
      </a:tcStyle>
    </a:band2H>
    <a:band1V>
      <a:tcTxStyle/>
      <a:tcStyle>
        <a:tcBdr/>
        <a:fill>
          <a:solidFill>
            <a:srgbClr val="CAD9EC"/>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8" y="3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9.xml"/><Relationship Id="rId34" Type="http://schemas.openxmlformats.org/officeDocument/2006/relationships/font" Target="fonts/font12.fntdata"/><Relationship Id="rId42" Type="http://schemas.openxmlformats.org/officeDocument/2006/relationships/font" Target="fonts/font20.fntdata"/><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7.fntdata"/><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8" Type="http://schemas.openxmlformats.org/officeDocument/2006/relationships/slide" Target="slides/slide6.xml"/><Relationship Id="rId51" Type="http://customschemas.google.com/relationships/presentationmetadata" Target="meta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0" Type="http://schemas.openxmlformats.org/officeDocument/2006/relationships/slide" Target="slides/slide18.xml"/><Relationship Id="rId41" Type="http://schemas.openxmlformats.org/officeDocument/2006/relationships/font" Target="fonts/font19.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drive/u/0/my-driv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6" name="Google Shape;112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Google Shape;12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3" name="Google Shape;12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Bill. Process Learning theories. </a:t>
            </a:r>
            <a:endParaRPr/>
          </a:p>
          <a:p>
            <a:pPr marL="0" lvl="0" indent="0" algn="l" rtl="0">
              <a:spcBef>
                <a:spcPts val="0"/>
              </a:spcBef>
              <a:spcAft>
                <a:spcPts val="0"/>
              </a:spcAft>
              <a:buNone/>
            </a:pPr>
            <a:r>
              <a:rPr lang="en-US"/>
              <a:t>At the basic level, the dominant education model recognizes only academic outcomes in a grade/transcript</a:t>
            </a:r>
            <a:endParaRPr/>
          </a:p>
          <a:p>
            <a:pPr marL="0" lvl="0" indent="0" algn="l" rtl="0">
              <a:spcBef>
                <a:spcPts val="0"/>
              </a:spcBef>
              <a:spcAft>
                <a:spcPts val="0"/>
              </a:spcAft>
              <a:buNone/>
            </a:pPr>
            <a:endParaRPr/>
          </a:p>
          <a:p>
            <a:pPr marL="0" lvl="0" indent="0" algn="l" rtl="0">
              <a:spcBef>
                <a:spcPts val="0"/>
              </a:spcBef>
              <a:spcAft>
                <a:spcPts val="0"/>
              </a:spcAft>
              <a:buNone/>
            </a:pPr>
            <a:r>
              <a:rPr lang="en-US"/>
              <a:t>The learning curve of delivering EL includes learning what kinds of assignments and assessments help both students and instructors see the benefits of EL</a:t>
            </a:r>
            <a:endParaRPr/>
          </a:p>
        </p:txBody>
      </p:sp>
      <p:sp>
        <p:nvSpPr>
          <p:cNvPr id="1244" name="Google Shape;124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9" name="Google Shape;126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When we look closely</a:t>
            </a:r>
            <a:endParaRPr/>
          </a:p>
          <a:p>
            <a:pPr marL="0" lvl="0" indent="0" algn="l" rtl="0">
              <a:spcBef>
                <a:spcPts val="0"/>
              </a:spcBef>
              <a:spcAft>
                <a:spcPts val="0"/>
              </a:spcAft>
              <a:buNone/>
            </a:pPr>
            <a:r>
              <a:rPr lang="en-US"/>
              <a:t>Directly assessing</a:t>
            </a:r>
            <a:endParaRPr/>
          </a:p>
          <a:p>
            <a:pPr marL="0" lvl="0" indent="0" algn="l" rtl="0">
              <a:spcBef>
                <a:spcPts val="0"/>
              </a:spcBef>
              <a:spcAft>
                <a:spcPts val="0"/>
              </a:spcAft>
              <a:buNone/>
            </a:pPr>
            <a:r>
              <a:rPr lang="en-US"/>
              <a:t>co-evoluiton of Xlabs</a:t>
            </a:r>
            <a:endParaRPr/>
          </a:p>
          <a:p>
            <a:pPr marL="0" lvl="0" indent="0" algn="l" rtl="0">
              <a:spcBef>
                <a:spcPts val="0"/>
              </a:spcBef>
              <a:spcAft>
                <a:spcPts val="0"/>
              </a:spcAft>
              <a:buNone/>
            </a:pPr>
            <a:r>
              <a:rPr lang="en-US"/>
              <a:t>how did we land on reflective prompts (cross disciplines). </a:t>
            </a:r>
            <a:endParaRPr/>
          </a:p>
          <a:p>
            <a:pPr marL="0" lvl="0" indent="0" algn="l" rtl="0">
              <a:spcBef>
                <a:spcPts val="0"/>
              </a:spcBef>
              <a:spcAft>
                <a:spcPts val="0"/>
              </a:spcAft>
              <a:buNone/>
            </a:pPr>
            <a:endParaRPr/>
          </a:p>
        </p:txBody>
      </p:sp>
      <p:sp>
        <p:nvSpPr>
          <p:cNvPr id="1270" name="Google Shape;127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3" name="Google Shape;12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At the activity…</a:t>
            </a:r>
            <a:endParaRPr/>
          </a:p>
          <a:p>
            <a:pPr marL="0" lvl="0" indent="0" algn="l" rtl="0">
              <a:spcBef>
                <a:spcPts val="0"/>
              </a:spcBef>
              <a:spcAft>
                <a:spcPts val="0"/>
              </a:spcAft>
              <a:buNone/>
            </a:pPr>
            <a:r>
              <a:rPr lang="en-US"/>
              <a:t>set up for rings.  bridge to rings. </a:t>
            </a:r>
            <a:endParaRPr/>
          </a:p>
          <a:p>
            <a:pPr marL="0" lvl="0" indent="0" algn="l" rtl="0">
              <a:spcBef>
                <a:spcPts val="0"/>
              </a:spcBef>
              <a:spcAft>
                <a:spcPts val="0"/>
              </a:spcAft>
              <a:buNone/>
            </a:pPr>
            <a:r>
              <a:rPr lang="en-US"/>
              <a:t>bridge between doing interesting teaching and having the instution caring about it. </a:t>
            </a:r>
            <a:endParaRPr/>
          </a:p>
          <a:p>
            <a:pPr marL="0" lvl="0" indent="0" algn="l" rtl="0">
              <a:spcBef>
                <a:spcPts val="0"/>
              </a:spcBef>
              <a:spcAft>
                <a:spcPts val="0"/>
              </a:spcAft>
              <a:buNone/>
            </a:pPr>
            <a:endParaRPr/>
          </a:p>
        </p:txBody>
      </p:sp>
      <p:sp>
        <p:nvSpPr>
          <p:cNvPr id="1284" name="Google Shape;128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p:cNvGrpSpPr/>
        <p:nvPr/>
      </p:nvGrpSpPr>
      <p:grpSpPr>
        <a:xfrm>
          <a:off x="0" y="0"/>
          <a:ext cx="0" cy="0"/>
          <a:chOff x="0" y="0"/>
          <a:chExt cx="0" cy="0"/>
        </a:xfrm>
      </p:grpSpPr>
      <p:sp>
        <p:nvSpPr>
          <p:cNvPr id="1294" name="Google Shape;1294;g2f977b7ef1d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5" name="Google Shape;1295;g2f977b7ef1d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Xlabs manual - pull this, picture. Patrice</a:t>
            </a:r>
            <a:endParaRPr/>
          </a:p>
        </p:txBody>
      </p:sp>
      <p:sp>
        <p:nvSpPr>
          <p:cNvPr id="1296" name="Google Shape;1296;g2f977b7ef1d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5"/>
        <p:cNvGrpSpPr/>
        <p:nvPr/>
      </p:nvGrpSpPr>
      <p:grpSpPr>
        <a:xfrm>
          <a:off x="0" y="0"/>
          <a:ext cx="0" cy="0"/>
          <a:chOff x="0" y="0"/>
          <a:chExt cx="0" cy="0"/>
        </a:xfrm>
      </p:grpSpPr>
      <p:sp>
        <p:nvSpPr>
          <p:cNvPr id="1306" name="Google Shape;130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7" name="Google Shape;130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Bill. Assessment model. </a:t>
            </a:r>
            <a:endParaRPr/>
          </a:p>
          <a:p>
            <a:pPr marL="0" lvl="0" indent="0" algn="l" rtl="0">
              <a:spcBef>
                <a:spcPts val="0"/>
              </a:spcBef>
              <a:spcAft>
                <a:spcPts val="0"/>
              </a:spcAft>
              <a:buNone/>
            </a:pPr>
            <a:r>
              <a:rPr lang="en-US"/>
              <a:t>1. We have to know where to look, what to look for, and what to do with it.</a:t>
            </a:r>
            <a:endParaRPr/>
          </a:p>
        </p:txBody>
      </p:sp>
      <p:sp>
        <p:nvSpPr>
          <p:cNvPr id="1308" name="Google Shape;130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p:cNvGrpSpPr/>
        <p:nvPr/>
      </p:nvGrpSpPr>
      <p:grpSpPr>
        <a:xfrm>
          <a:off x="0" y="0"/>
          <a:ext cx="0" cy="0"/>
          <a:chOff x="0" y="0"/>
          <a:chExt cx="0" cy="0"/>
        </a:xfrm>
      </p:grpSpPr>
      <p:sp>
        <p:nvSpPr>
          <p:cNvPr id="1343" name="Google Shape;1343;g2f977b7ef1d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4" name="Google Shape;1344;g2f977b7ef1d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constant reminder not just in AA. </a:t>
            </a:r>
            <a:endParaRPr/>
          </a:p>
          <a:p>
            <a:pPr marL="0" lvl="0" indent="0" algn="l" rtl="0">
              <a:spcBef>
                <a:spcPts val="0"/>
              </a:spcBef>
              <a:spcAft>
                <a:spcPts val="0"/>
              </a:spcAft>
              <a:buNone/>
            </a:pPr>
            <a:r>
              <a:rPr lang="en-US"/>
              <a:t>Blue oval = Better data :)</a:t>
            </a:r>
            <a:endParaRPr/>
          </a:p>
          <a:p>
            <a:pPr marL="0" lvl="0" indent="0" algn="l" rtl="0">
              <a:spcBef>
                <a:spcPts val="0"/>
              </a:spcBef>
              <a:spcAft>
                <a:spcPts val="0"/>
              </a:spcAft>
              <a:buNone/>
            </a:pPr>
            <a:endParaRPr/>
          </a:p>
        </p:txBody>
      </p:sp>
      <p:sp>
        <p:nvSpPr>
          <p:cNvPr id="1345" name="Google Shape;1345;g2f977b7ef1d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7"/>
        <p:cNvGrpSpPr/>
        <p:nvPr/>
      </p:nvGrpSpPr>
      <p:grpSpPr>
        <a:xfrm>
          <a:off x="0" y="0"/>
          <a:ext cx="0" cy="0"/>
          <a:chOff x="0" y="0"/>
          <a:chExt cx="0" cy="0"/>
        </a:xfrm>
      </p:grpSpPr>
      <p:sp>
        <p:nvSpPr>
          <p:cNvPr id="1388" name="Google Shape;1388;g2f977b7ef1d_0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9" name="Google Shape;1389;g2f977b7ef1d_0_1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0" name="Google Shape;1390;g2f977b7ef1d_0_1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5"/>
        <p:cNvGrpSpPr/>
        <p:nvPr/>
      </p:nvGrpSpPr>
      <p:grpSpPr>
        <a:xfrm>
          <a:off x="0" y="0"/>
          <a:ext cx="0" cy="0"/>
          <a:chOff x="0" y="0"/>
          <a:chExt cx="0" cy="0"/>
        </a:xfrm>
      </p:grpSpPr>
      <p:sp>
        <p:nvSpPr>
          <p:cNvPr id="1396" name="Google Shape;139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7" name="Google Shape;139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4" name="Google Shape;1404;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5" name="Google Shape;1405;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1" name="Google Shape;141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justify and fix </a:t>
            </a:r>
            <a:endParaRPr/>
          </a:p>
          <a:p>
            <a:pPr marL="0" lvl="0" indent="0" algn="l" rtl="0">
              <a:spcBef>
                <a:spcPts val="0"/>
              </a:spcBef>
              <a:spcAft>
                <a:spcPts val="0"/>
              </a:spcAft>
              <a:buNone/>
            </a:pPr>
            <a:endParaRPr/>
          </a:p>
        </p:txBody>
      </p:sp>
      <p:sp>
        <p:nvSpPr>
          <p:cNvPr id="1134" name="Google Shape;113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promise to define EL in a few slides. </a:t>
            </a:r>
            <a:endParaRPr/>
          </a:p>
          <a:p>
            <a:pPr marL="0" lvl="0" indent="0" algn="l" rtl="0">
              <a:spcBef>
                <a:spcPts val="0"/>
              </a:spcBef>
              <a:spcAft>
                <a:spcPts val="0"/>
              </a:spcAft>
              <a:buNone/>
            </a:pPr>
            <a:r>
              <a:rPr lang="en-US"/>
              <a:t>philosophy</a:t>
            </a:r>
            <a:endParaRPr/>
          </a:p>
          <a:p>
            <a:pPr marL="0" lvl="0" indent="0" algn="l" rtl="0">
              <a:spcBef>
                <a:spcPts val="0"/>
              </a:spcBef>
              <a:spcAft>
                <a:spcPts val="0"/>
              </a:spcAft>
              <a:buNone/>
            </a:pPr>
            <a:r>
              <a:rPr lang="en-US"/>
              <a:t>educational approach</a:t>
            </a:r>
            <a:endParaRPr/>
          </a:p>
          <a:p>
            <a:pPr marL="0" lvl="0" indent="0" algn="l" rtl="0">
              <a:spcBef>
                <a:spcPts val="0"/>
              </a:spcBef>
              <a:spcAft>
                <a:spcPts val="0"/>
              </a:spcAft>
              <a:buNone/>
            </a:pPr>
            <a:r>
              <a:rPr lang="en-US"/>
              <a:t>program description</a:t>
            </a:r>
            <a:endParaRPr/>
          </a:p>
          <a:p>
            <a:pPr marL="0" lvl="0" indent="0" algn="l" rtl="0">
              <a:spcBef>
                <a:spcPts val="0"/>
              </a:spcBef>
              <a:spcAft>
                <a:spcPts val="0"/>
              </a:spcAft>
              <a:buNone/>
            </a:pPr>
            <a:r>
              <a:rPr lang="en-US"/>
              <a:t>data set</a:t>
            </a:r>
            <a:endParaRPr/>
          </a:p>
          <a:p>
            <a:pPr marL="0" lvl="0" indent="0" algn="l" rtl="0">
              <a:spcBef>
                <a:spcPts val="0"/>
              </a:spcBef>
              <a:spcAft>
                <a:spcPts val="0"/>
              </a:spcAft>
              <a:buNone/>
            </a:pPr>
            <a:r>
              <a:rPr lang="en-US"/>
              <a:t>external storytelling (reputational)// </a:t>
            </a:r>
            <a:endParaRPr/>
          </a:p>
          <a:p>
            <a:pPr marL="0" lvl="0" indent="0" algn="l" rtl="0">
              <a:spcBef>
                <a:spcPts val="0"/>
              </a:spcBef>
              <a:spcAft>
                <a:spcPts val="0"/>
              </a:spcAft>
              <a:buNone/>
            </a:pPr>
            <a:r>
              <a:rPr lang="en-US"/>
              <a:t>internal priority setting -values alignment  osmotic filter between external story telling/internal priority setting</a:t>
            </a:r>
            <a:endParaRPr/>
          </a:p>
          <a:p>
            <a:pPr marL="0" lvl="0" indent="0" algn="l" rtl="0">
              <a:spcBef>
                <a:spcPts val="0"/>
              </a:spcBef>
              <a:spcAft>
                <a:spcPts val="0"/>
              </a:spcAft>
              <a:buNone/>
            </a:pPr>
            <a:r>
              <a:rPr lang="en-US"/>
              <a:t> (great example of President touting, not telling Provost so he/she can’t prioritize, so then the engineering dept can’t do the work well)</a:t>
            </a:r>
            <a:endParaRPr/>
          </a:p>
        </p:txBody>
      </p:sp>
      <p:sp>
        <p:nvSpPr>
          <p:cNvPr id="1145" name="Google Shape;1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2f977b7ef1d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2f977b7ef1d_1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should expect these interactions. Now the challenge is about… find a citation. </a:t>
            </a:r>
            <a:endParaRPr/>
          </a:p>
          <a:p>
            <a:pPr marL="0" lvl="0" indent="0" algn="l" rtl="0">
              <a:spcBef>
                <a:spcPts val="0"/>
              </a:spcBef>
              <a:spcAft>
                <a:spcPts val="0"/>
              </a:spcAft>
              <a:buNone/>
            </a:pPr>
            <a:r>
              <a:rPr lang="en-US" u="sng">
                <a:solidFill>
                  <a:schemeClr val="hlink"/>
                </a:solidFill>
                <a:hlinkClick r:id="rId3"/>
              </a:rPr>
              <a:t>https://drive.google.com/drive/u/0/my-drive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Selznick, B. S., McCarthy, S., Ludwig, P, Swayne, N., &amp; Lewis, E.J. (2019, August 25 -</a:t>
            </a:r>
            <a:endParaRPr/>
          </a:p>
          <a:p>
            <a:pPr marL="0" lvl="0" indent="0" algn="l" rtl="0">
              <a:spcBef>
                <a:spcPts val="0"/>
              </a:spcBef>
              <a:spcAft>
                <a:spcPts val="0"/>
              </a:spcAft>
              <a:buClr>
                <a:schemeClr val="dk1"/>
              </a:buClr>
              <a:buSzPts val="1100"/>
              <a:buFont typeface="Arial"/>
              <a:buNone/>
            </a:pPr>
            <a:r>
              <a:rPr lang="en-US"/>
              <a:t>28). University innovation and innovators: A response-able conceptual model</a:t>
            </a:r>
            <a:endParaRPr/>
          </a:p>
          <a:p>
            <a:pPr marL="0" lvl="0" indent="0" algn="l" rtl="0">
              <a:spcBef>
                <a:spcPts val="0"/>
              </a:spcBef>
              <a:spcAft>
                <a:spcPts val="0"/>
              </a:spcAft>
              <a:buClr>
                <a:schemeClr val="dk1"/>
              </a:buClr>
              <a:buSzPts val="1100"/>
              <a:buFont typeface="Arial"/>
              <a:buNone/>
            </a:pPr>
            <a:r>
              <a:rPr lang="en-US"/>
              <a:t>[Podium presentation]. The Annual Meeting of EAIR: The European Higher</a:t>
            </a:r>
            <a:endParaRPr/>
          </a:p>
          <a:p>
            <a:pPr marL="0" lvl="0" indent="0" algn="l" rtl="0">
              <a:spcBef>
                <a:spcPts val="0"/>
              </a:spcBef>
              <a:spcAft>
                <a:spcPts val="0"/>
              </a:spcAft>
              <a:buClr>
                <a:schemeClr val="dk1"/>
              </a:buClr>
              <a:buSzPts val="1100"/>
              <a:buFont typeface="Arial"/>
              <a:buNone/>
            </a:pPr>
            <a:r>
              <a:rPr lang="en-US"/>
              <a:t>Education Society, Central European University, Leiden, Netherlands.</a:t>
            </a:r>
            <a:endParaRPr/>
          </a:p>
          <a:p>
            <a:pPr marL="0" lvl="0" indent="0" algn="l" rtl="0">
              <a:spcBef>
                <a:spcPts val="0"/>
              </a:spcBef>
              <a:spcAft>
                <a:spcPts val="0"/>
              </a:spcAft>
              <a:buNone/>
            </a:pPr>
            <a:r>
              <a:rPr lang="en-US"/>
              <a:t>https://10times.com/european-higher-education-society-forum</a:t>
            </a:r>
            <a:endParaRPr/>
          </a:p>
          <a:p>
            <a:pPr marL="0" lvl="0" indent="0" algn="l" rtl="0">
              <a:spcBef>
                <a:spcPts val="0"/>
              </a:spcBef>
              <a:spcAft>
                <a:spcPts val="0"/>
              </a:spcAft>
              <a:buNone/>
            </a:pPr>
            <a:endParaRPr/>
          </a:p>
        </p:txBody>
      </p:sp>
      <p:sp>
        <p:nvSpPr>
          <p:cNvPr id="1154" name="Google Shape;1154;g2f977b7ef1d_1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Find EL SLO complexity citation? Patrice</a:t>
            </a:r>
            <a:endParaRPr/>
          </a:p>
          <a:p>
            <a:pPr marL="0" lvl="0" indent="0" algn="l" rtl="0">
              <a:spcBef>
                <a:spcPts val="0"/>
              </a:spcBef>
              <a:spcAft>
                <a:spcPts val="0"/>
              </a:spcAft>
              <a:buNone/>
            </a:pPr>
            <a:endParaRPr/>
          </a:p>
        </p:txBody>
      </p:sp>
      <p:sp>
        <p:nvSpPr>
          <p:cNvPr id="1162" name="Google Shape;116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g2f977b7ef1d_0_3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5" name="Google Shape;1175;g2f977b7ef1d_0_3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here are some examples, we counted 35+ types of EL with literatures.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Patrice. emerging from our research. </a:t>
            </a:r>
            <a:endParaRPr/>
          </a:p>
          <a:p>
            <a:pPr marL="0" lvl="0" indent="0" algn="l" rtl="0">
              <a:spcBef>
                <a:spcPts val="0"/>
              </a:spcBef>
              <a:spcAft>
                <a:spcPts val="0"/>
              </a:spcAft>
              <a:buNone/>
            </a:pPr>
            <a:r>
              <a:rPr lang="en-US"/>
              <a:t>purpose context</a:t>
            </a:r>
            <a:endParaRPr/>
          </a:p>
        </p:txBody>
      </p:sp>
      <p:sp>
        <p:nvSpPr>
          <p:cNvPr id="1199" name="Google Shape;119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g2f977b7ef1d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8" name="Google Shape;1208;g2f977b7ef1d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not an endorsement of kolb, just a high citation count</a:t>
            </a:r>
            <a:endParaRPr/>
          </a:p>
        </p:txBody>
      </p:sp>
      <p:sp>
        <p:nvSpPr>
          <p:cNvPr id="1209" name="Google Shape;1209;g2f977b7ef1d_0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g2f977b7ef1d_0_4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3" name="Google Shape;1233;g2f977b7ef1d_0_4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4" name="Google Shape;1234;g2f977b7ef1d_0_4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8.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type="title">
  <p:cSld name="TITLE">
    <p:bg>
      <p:bgPr>
        <a:gradFill>
          <a:gsLst>
            <a:gs pos="0">
              <a:schemeClr val="accent3"/>
            </a:gs>
            <a:gs pos="10000">
              <a:schemeClr val="accent3"/>
            </a:gs>
            <a:gs pos="48000">
              <a:srgbClr val="3687DF"/>
            </a:gs>
            <a:gs pos="90000">
              <a:schemeClr val="accent2"/>
            </a:gs>
            <a:gs pos="100000">
              <a:schemeClr val="accent2"/>
            </a:gs>
          </a:gsLst>
          <a:lin ang="8100000" scaled="0"/>
        </a:gradFill>
        <a:effectLst/>
      </p:bgPr>
    </p:bg>
    <p:spTree>
      <p:nvGrpSpPr>
        <p:cNvPr id="1" name="Shape 13"/>
        <p:cNvGrpSpPr/>
        <p:nvPr/>
      </p:nvGrpSpPr>
      <p:grpSpPr>
        <a:xfrm>
          <a:off x="0" y="0"/>
          <a:ext cx="0" cy="0"/>
          <a:chOff x="0" y="0"/>
          <a:chExt cx="0" cy="0"/>
        </a:xfrm>
      </p:grpSpPr>
      <p:sp>
        <p:nvSpPr>
          <p:cNvPr id="14" name="Google Shape;14;p24"/>
          <p:cNvSpPr txBox="1">
            <a:spLocks noGrp="1"/>
          </p:cNvSpPr>
          <p:nvPr>
            <p:ph type="ctrTitle"/>
          </p:nvPr>
        </p:nvSpPr>
        <p:spPr>
          <a:xfrm>
            <a:off x="1040607" y="2131694"/>
            <a:ext cx="10110787" cy="185038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400"/>
              <a:buFont typeface="Montserrat ExtraBold"/>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4"/>
          <p:cNvSpPr txBox="1">
            <a:spLocks noGrp="1"/>
          </p:cNvSpPr>
          <p:nvPr>
            <p:ph type="subTitle" idx="1"/>
          </p:nvPr>
        </p:nvSpPr>
        <p:spPr>
          <a:xfrm>
            <a:off x="1524000" y="4074159"/>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6" name="Google Shape;16;p24"/>
          <p:cNvPicPr preferRelativeResize="0"/>
          <p:nvPr/>
        </p:nvPicPr>
        <p:blipFill rotWithShape="1">
          <a:blip r:embed="rId2">
            <a:alphaModFix/>
          </a:blip>
          <a:srcRect/>
          <a:stretch/>
        </p:blipFill>
        <p:spPr>
          <a:xfrm>
            <a:off x="4909134" y="1051560"/>
            <a:ext cx="2394066" cy="18288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56"/>
        <p:cNvGrpSpPr/>
        <p:nvPr/>
      </p:nvGrpSpPr>
      <p:grpSpPr>
        <a:xfrm>
          <a:off x="0" y="0"/>
          <a:ext cx="0" cy="0"/>
          <a:chOff x="0" y="0"/>
          <a:chExt cx="0" cy="0"/>
        </a:xfrm>
      </p:grpSpPr>
      <p:sp>
        <p:nvSpPr>
          <p:cNvPr id="57" name="Google Shape;57;p33"/>
          <p:cNvSpPr txBox="1">
            <a:spLocks noGrp="1"/>
          </p:cNvSpPr>
          <p:nvPr>
            <p:ph type="ctrTitle"/>
          </p:nvPr>
        </p:nvSpPr>
        <p:spPr>
          <a:xfrm>
            <a:off x="1040607" y="2131694"/>
            <a:ext cx="10110787" cy="185038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400"/>
              <a:buFont typeface="Montserrat ExtraBold"/>
              <a:buNone/>
              <a:defRPr sz="4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3"/>
          <p:cNvSpPr txBox="1">
            <a:spLocks noGrp="1"/>
          </p:cNvSpPr>
          <p:nvPr>
            <p:ph type="subTitle" idx="1"/>
          </p:nvPr>
        </p:nvSpPr>
        <p:spPr>
          <a:xfrm>
            <a:off x="1524000" y="4074159"/>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dk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9" name="Google Shape;59;p33"/>
          <p:cNvPicPr preferRelativeResize="0"/>
          <p:nvPr/>
        </p:nvPicPr>
        <p:blipFill rotWithShape="1">
          <a:blip r:embed="rId2">
            <a:alphaModFix amt="50000"/>
          </a:blip>
          <a:srcRect/>
          <a:stretch/>
        </p:blipFill>
        <p:spPr>
          <a:xfrm>
            <a:off x="5502567" y="6527415"/>
            <a:ext cx="1186866" cy="9144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22_Title Only">
  <p:cSld name="22_Title Only">
    <p:spTree>
      <p:nvGrpSpPr>
        <p:cNvPr id="1" name="Shape 614"/>
        <p:cNvGrpSpPr/>
        <p:nvPr/>
      </p:nvGrpSpPr>
      <p:grpSpPr>
        <a:xfrm>
          <a:off x="0" y="0"/>
          <a:ext cx="0" cy="0"/>
          <a:chOff x="0" y="0"/>
          <a:chExt cx="0" cy="0"/>
        </a:xfrm>
      </p:grpSpPr>
      <p:sp>
        <p:nvSpPr>
          <p:cNvPr id="615" name="Google Shape;615;p123"/>
          <p:cNvSpPr txBox="1">
            <a:spLocks noGrp="1"/>
          </p:cNvSpPr>
          <p:nvPr>
            <p:ph type="title"/>
          </p:nvPr>
        </p:nvSpPr>
        <p:spPr>
          <a:xfrm>
            <a:off x="838200" y="365125"/>
            <a:ext cx="3862388"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6" name="Google Shape;616;p123"/>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17" name="Google Shape;617;p123"/>
          <p:cNvSpPr txBox="1">
            <a:spLocks noGrp="1"/>
          </p:cNvSpPr>
          <p:nvPr>
            <p:ph type="body" idx="1"/>
          </p:nvPr>
        </p:nvSpPr>
        <p:spPr>
          <a:xfrm>
            <a:off x="831850" y="1690689"/>
            <a:ext cx="3868738" cy="11643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
        <p:nvSpPr>
          <p:cNvPr id="618" name="Google Shape;618;p123"/>
          <p:cNvSpPr/>
          <p:nvPr/>
        </p:nvSpPr>
        <p:spPr>
          <a:xfrm>
            <a:off x="6261318" y="3425952"/>
            <a:ext cx="5024437" cy="2362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2F2F2"/>
              </a:solidFill>
              <a:latin typeface="Arial"/>
              <a:ea typeface="Arial"/>
              <a:cs typeface="Arial"/>
              <a:sym typeface="Arial"/>
            </a:endParaRPr>
          </a:p>
        </p:txBody>
      </p:sp>
      <p:sp>
        <p:nvSpPr>
          <p:cNvPr id="619" name="Google Shape;619;p123"/>
          <p:cNvSpPr>
            <a:spLocks noGrp="1"/>
          </p:cNvSpPr>
          <p:nvPr>
            <p:ph type="pic" idx="2"/>
          </p:nvPr>
        </p:nvSpPr>
        <p:spPr>
          <a:xfrm>
            <a:off x="947428" y="3425952"/>
            <a:ext cx="5024018" cy="2359152"/>
          </a:xfrm>
          <a:prstGeom prst="rect">
            <a:avLst/>
          </a:prstGeom>
          <a:solidFill>
            <a:srgbClr val="ADADAD"/>
          </a:solidFill>
          <a:ln>
            <a:noFill/>
          </a:ln>
        </p:spPr>
      </p:sp>
      <p:sp>
        <p:nvSpPr>
          <p:cNvPr id="620" name="Google Shape;620;p123"/>
          <p:cNvSpPr txBox="1">
            <a:spLocks noGrp="1"/>
          </p:cNvSpPr>
          <p:nvPr>
            <p:ph type="body" idx="3"/>
          </p:nvPr>
        </p:nvSpPr>
        <p:spPr>
          <a:xfrm>
            <a:off x="6551755" y="4074024"/>
            <a:ext cx="4464496" cy="912504"/>
          </a:xfrm>
          <a:prstGeom prst="rect">
            <a:avLst/>
          </a:prstGeom>
          <a:noFill/>
          <a:ln>
            <a:noFill/>
          </a:ln>
        </p:spPr>
        <p:txBody>
          <a:bodyPr spcFirstLastPara="1" wrap="square" lIns="91425" tIns="45700" rIns="91425" bIns="45700" anchor="t" anchorCtr="0">
            <a:noAutofit/>
          </a:bodyPr>
          <a:lstStyle>
            <a:lvl1pPr marL="457200" lvl="0" indent="-228600" algn="l">
              <a:lnSpc>
                <a:spcPct val="130000"/>
              </a:lnSpc>
              <a:spcBef>
                <a:spcPts val="0"/>
              </a:spcBef>
              <a:spcAft>
                <a:spcPts val="0"/>
              </a:spcAft>
              <a:buSzPts val="1600"/>
              <a:buFont typeface="Montserrat Light"/>
              <a:buNone/>
              <a:defRPr sz="1600" b="0" i="0">
                <a:solidFill>
                  <a:schemeClr val="lt1"/>
                </a:solidFill>
                <a:latin typeface="Montserrat Light"/>
                <a:ea typeface="Montserrat Light"/>
                <a:cs typeface="Montserrat Light"/>
                <a:sym typeface="Montserrat Light"/>
              </a:defRPr>
            </a:lvl1pPr>
            <a:lvl2pPr marL="914400" lvl="1" indent="-228600" algn="l">
              <a:lnSpc>
                <a:spcPct val="90000"/>
              </a:lnSpc>
              <a:spcBef>
                <a:spcPts val="500"/>
              </a:spcBef>
              <a:spcAft>
                <a:spcPts val="0"/>
              </a:spcAft>
              <a:buSzPts val="1600"/>
              <a:buFont typeface="Montserrat Light"/>
              <a:buNone/>
              <a:defRPr/>
            </a:lvl2pPr>
            <a:lvl3pPr marL="1371600" lvl="2" indent="-228600" algn="l">
              <a:lnSpc>
                <a:spcPct val="90000"/>
              </a:lnSpc>
              <a:spcBef>
                <a:spcPts val="500"/>
              </a:spcBef>
              <a:spcAft>
                <a:spcPts val="0"/>
              </a:spcAft>
              <a:buSzPts val="1400"/>
              <a:buFont typeface="Montserrat Light"/>
              <a:buNone/>
              <a:defRPr/>
            </a:lvl3pPr>
            <a:lvl4pPr marL="1828800" lvl="3" indent="-228600" algn="l">
              <a:lnSpc>
                <a:spcPct val="90000"/>
              </a:lnSpc>
              <a:spcBef>
                <a:spcPts val="500"/>
              </a:spcBef>
              <a:spcAft>
                <a:spcPts val="0"/>
              </a:spcAft>
              <a:buSzPts val="1200"/>
              <a:buFont typeface="Montserrat Light"/>
              <a:buNone/>
              <a:defRPr/>
            </a:lvl4pPr>
            <a:lvl5pPr marL="2286000" lvl="4" indent="-228600" algn="l">
              <a:lnSpc>
                <a:spcPct val="90000"/>
              </a:lnSpc>
              <a:spcBef>
                <a:spcPts val="500"/>
              </a:spcBef>
              <a:spcAft>
                <a:spcPts val="0"/>
              </a:spcAft>
              <a:buSzPts val="1200"/>
              <a:buFont typeface="Montserrat Light"/>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1" name="Google Shape;621;p123"/>
          <p:cNvSpPr txBox="1">
            <a:spLocks noGrp="1"/>
          </p:cNvSpPr>
          <p:nvPr>
            <p:ph type="body" idx="4"/>
          </p:nvPr>
        </p:nvSpPr>
        <p:spPr>
          <a:xfrm>
            <a:off x="959171" y="4074024"/>
            <a:ext cx="5018946" cy="912504"/>
          </a:xfrm>
          <a:prstGeom prst="rect">
            <a:avLst/>
          </a:prstGeom>
          <a:noFill/>
          <a:ln>
            <a:noFill/>
          </a:ln>
        </p:spPr>
        <p:txBody>
          <a:bodyPr spcFirstLastPara="1" wrap="square" lIns="91425" tIns="0" rIns="91425" bIns="0" anchor="ctr" anchorCtr="1">
            <a:noAutofit/>
          </a:bodyPr>
          <a:lstStyle>
            <a:lvl1pPr marL="457200" lvl="0" indent="-228600" algn="ctr">
              <a:lnSpc>
                <a:spcPct val="130000"/>
              </a:lnSpc>
              <a:spcBef>
                <a:spcPts val="0"/>
              </a:spcBef>
              <a:spcAft>
                <a:spcPts val="0"/>
              </a:spcAft>
              <a:buSzPts val="4000"/>
              <a:buFont typeface="Montserrat ExtraBold"/>
              <a:buNone/>
              <a:defRPr sz="4000" b="1" i="0">
                <a:solidFill>
                  <a:srgbClr val="F2F2F2"/>
                </a:solidFill>
                <a:latin typeface="Montserrat ExtraBold"/>
                <a:ea typeface="Montserrat ExtraBold"/>
                <a:cs typeface="Montserrat ExtraBold"/>
                <a:sym typeface="Montserrat ExtraBold"/>
              </a:defRPr>
            </a:lvl1pPr>
            <a:lvl2pPr marL="914400" lvl="1" indent="-228600" algn="l">
              <a:lnSpc>
                <a:spcPct val="90000"/>
              </a:lnSpc>
              <a:spcBef>
                <a:spcPts val="500"/>
              </a:spcBef>
              <a:spcAft>
                <a:spcPts val="0"/>
              </a:spcAft>
              <a:buSzPts val="1600"/>
              <a:buFont typeface="Montserrat Light"/>
              <a:buNone/>
              <a:defRPr/>
            </a:lvl2pPr>
            <a:lvl3pPr marL="1371600" lvl="2" indent="-228600" algn="l">
              <a:lnSpc>
                <a:spcPct val="90000"/>
              </a:lnSpc>
              <a:spcBef>
                <a:spcPts val="500"/>
              </a:spcBef>
              <a:spcAft>
                <a:spcPts val="0"/>
              </a:spcAft>
              <a:buSzPts val="1400"/>
              <a:buFont typeface="Montserrat Light"/>
              <a:buNone/>
              <a:defRPr/>
            </a:lvl3pPr>
            <a:lvl4pPr marL="1828800" lvl="3" indent="-228600" algn="l">
              <a:lnSpc>
                <a:spcPct val="90000"/>
              </a:lnSpc>
              <a:spcBef>
                <a:spcPts val="500"/>
              </a:spcBef>
              <a:spcAft>
                <a:spcPts val="0"/>
              </a:spcAft>
              <a:buSzPts val="1200"/>
              <a:buFont typeface="Montserrat Light"/>
              <a:buNone/>
              <a:defRPr/>
            </a:lvl4pPr>
            <a:lvl5pPr marL="2286000" lvl="4" indent="-228600" algn="l">
              <a:lnSpc>
                <a:spcPct val="90000"/>
              </a:lnSpc>
              <a:spcBef>
                <a:spcPts val="500"/>
              </a:spcBef>
              <a:spcAft>
                <a:spcPts val="0"/>
              </a:spcAft>
              <a:buSzPts val="1200"/>
              <a:buFont typeface="Montserrat Light"/>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22" name="Google Shape;622;p123"/>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23_Title Only">
  <p:cSld name="23_Title Only">
    <p:spTree>
      <p:nvGrpSpPr>
        <p:cNvPr id="1" name="Shape 623"/>
        <p:cNvGrpSpPr/>
        <p:nvPr/>
      </p:nvGrpSpPr>
      <p:grpSpPr>
        <a:xfrm>
          <a:off x="0" y="0"/>
          <a:ext cx="0" cy="0"/>
          <a:chOff x="0" y="0"/>
          <a:chExt cx="0" cy="0"/>
        </a:xfrm>
      </p:grpSpPr>
      <p:sp>
        <p:nvSpPr>
          <p:cNvPr id="624" name="Google Shape;624;p1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5" name="Google Shape;625;p124"/>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26" name="Google Shape;626;p124"/>
          <p:cNvSpPr txBox="1">
            <a:spLocks noGrp="1"/>
          </p:cNvSpPr>
          <p:nvPr>
            <p:ph type="body" idx="1"/>
          </p:nvPr>
        </p:nvSpPr>
        <p:spPr>
          <a:xfrm>
            <a:off x="831850" y="1690688"/>
            <a:ext cx="10515600" cy="5795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
        <p:nvSpPr>
          <p:cNvPr id="627" name="Google Shape;627;p124"/>
          <p:cNvSpPr>
            <a:spLocks noGrp="1"/>
          </p:cNvSpPr>
          <p:nvPr>
            <p:ph type="pic" idx="2"/>
          </p:nvPr>
        </p:nvSpPr>
        <p:spPr>
          <a:xfrm>
            <a:off x="947428" y="2446317"/>
            <a:ext cx="2438400" cy="2435171"/>
          </a:xfrm>
          <a:prstGeom prst="rect">
            <a:avLst/>
          </a:prstGeom>
          <a:solidFill>
            <a:srgbClr val="ADADAD"/>
          </a:solidFill>
          <a:ln w="9525" cap="flat" cmpd="sng">
            <a:solidFill>
              <a:schemeClr val="lt2">
                <a:alpha val="40000"/>
              </a:schemeClr>
            </a:solidFill>
            <a:prstDash val="solid"/>
            <a:round/>
            <a:headEnd type="none" w="sm" len="sm"/>
            <a:tailEnd type="none" w="sm" len="sm"/>
          </a:ln>
          <a:effectLst>
            <a:outerShdw dist="50800" dir="5400000" algn="t" rotWithShape="0">
              <a:schemeClr val="accent3"/>
            </a:outerShdw>
          </a:effectLst>
        </p:spPr>
      </p:sp>
      <p:sp>
        <p:nvSpPr>
          <p:cNvPr id="628" name="Google Shape;628;p124"/>
          <p:cNvSpPr>
            <a:spLocks noGrp="1"/>
          </p:cNvSpPr>
          <p:nvPr>
            <p:ph type="pic" idx="3"/>
          </p:nvPr>
        </p:nvSpPr>
        <p:spPr>
          <a:xfrm>
            <a:off x="3578019" y="2446317"/>
            <a:ext cx="2438400" cy="2435171"/>
          </a:xfrm>
          <a:prstGeom prst="rect">
            <a:avLst/>
          </a:prstGeom>
          <a:solidFill>
            <a:srgbClr val="ADADAD"/>
          </a:solidFill>
          <a:ln w="9525" cap="flat" cmpd="sng">
            <a:solidFill>
              <a:schemeClr val="lt2">
                <a:alpha val="40000"/>
              </a:schemeClr>
            </a:solidFill>
            <a:prstDash val="solid"/>
            <a:round/>
            <a:headEnd type="none" w="sm" len="sm"/>
            <a:tailEnd type="none" w="sm" len="sm"/>
          </a:ln>
          <a:effectLst>
            <a:outerShdw dist="50800" dir="5400000" algn="t" rotWithShape="0">
              <a:schemeClr val="accent1"/>
            </a:outerShdw>
          </a:effectLst>
        </p:spPr>
      </p:sp>
      <p:sp>
        <p:nvSpPr>
          <p:cNvPr id="629" name="Google Shape;629;p124"/>
          <p:cNvSpPr>
            <a:spLocks noGrp="1"/>
          </p:cNvSpPr>
          <p:nvPr>
            <p:ph type="pic" idx="4"/>
          </p:nvPr>
        </p:nvSpPr>
        <p:spPr>
          <a:xfrm>
            <a:off x="6208610" y="2446317"/>
            <a:ext cx="2438400" cy="2435171"/>
          </a:xfrm>
          <a:prstGeom prst="rect">
            <a:avLst/>
          </a:prstGeom>
          <a:solidFill>
            <a:srgbClr val="ADADAD"/>
          </a:solidFill>
          <a:ln w="9525" cap="flat" cmpd="sng">
            <a:solidFill>
              <a:schemeClr val="lt2">
                <a:alpha val="40000"/>
              </a:schemeClr>
            </a:solidFill>
            <a:prstDash val="solid"/>
            <a:round/>
            <a:headEnd type="none" w="sm" len="sm"/>
            <a:tailEnd type="none" w="sm" len="sm"/>
          </a:ln>
          <a:effectLst>
            <a:outerShdw dist="50800" dir="5400000" algn="t" rotWithShape="0">
              <a:schemeClr val="accent2"/>
            </a:outerShdw>
          </a:effectLst>
        </p:spPr>
      </p:sp>
      <p:sp>
        <p:nvSpPr>
          <p:cNvPr id="630" name="Google Shape;630;p124"/>
          <p:cNvSpPr>
            <a:spLocks noGrp="1"/>
          </p:cNvSpPr>
          <p:nvPr>
            <p:ph type="pic" idx="5"/>
          </p:nvPr>
        </p:nvSpPr>
        <p:spPr>
          <a:xfrm>
            <a:off x="8839200" y="2446317"/>
            <a:ext cx="2438400" cy="2435171"/>
          </a:xfrm>
          <a:prstGeom prst="rect">
            <a:avLst/>
          </a:prstGeom>
          <a:solidFill>
            <a:srgbClr val="ADADAD"/>
          </a:solidFill>
          <a:ln w="9525" cap="flat" cmpd="sng">
            <a:solidFill>
              <a:schemeClr val="lt2">
                <a:alpha val="40000"/>
              </a:schemeClr>
            </a:solidFill>
            <a:prstDash val="solid"/>
            <a:round/>
            <a:headEnd type="none" w="sm" len="sm"/>
            <a:tailEnd type="none" w="sm" len="sm"/>
          </a:ln>
          <a:effectLst>
            <a:outerShdw dist="50800" dir="5400000" algn="t" rotWithShape="0">
              <a:schemeClr val="dk1"/>
            </a:outerShdw>
          </a:effectLst>
        </p:spPr>
      </p:sp>
      <p:sp>
        <p:nvSpPr>
          <p:cNvPr id="631" name="Google Shape;631;p124"/>
          <p:cNvSpPr txBox="1">
            <a:spLocks noGrp="1"/>
          </p:cNvSpPr>
          <p:nvPr>
            <p:ph type="body" idx="6"/>
          </p:nvPr>
        </p:nvSpPr>
        <p:spPr>
          <a:xfrm>
            <a:off x="947429" y="5057616"/>
            <a:ext cx="2438397" cy="133295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Font typeface="Noto Sans Symbols"/>
              <a:buNone/>
              <a:defRPr sz="1400">
                <a:solidFill>
                  <a:schemeClr val="dk1"/>
                </a:solidFill>
              </a:defRPr>
            </a:lvl1pPr>
            <a:lvl2pPr marL="914400" lvl="1" indent="-304800" algn="l">
              <a:lnSpc>
                <a:spcPct val="90000"/>
              </a:lnSpc>
              <a:spcBef>
                <a:spcPts val="500"/>
              </a:spcBef>
              <a:spcAft>
                <a:spcPts val="0"/>
              </a:spcAft>
              <a:buSzPts val="1200"/>
              <a:buFont typeface="Noto Sans Symbols"/>
              <a:buChar char="▪"/>
              <a:defRPr sz="1200">
                <a:solidFill>
                  <a:schemeClr val="dk1"/>
                </a:solidFill>
              </a:defRPr>
            </a:lvl2pPr>
            <a:lvl3pPr marL="1371600" lvl="2" indent="-317500" algn="l">
              <a:lnSpc>
                <a:spcPct val="90000"/>
              </a:lnSpc>
              <a:spcBef>
                <a:spcPts val="500"/>
              </a:spcBef>
              <a:spcAft>
                <a:spcPts val="0"/>
              </a:spcAft>
              <a:buSzPts val="1400"/>
              <a:buChar char="▪"/>
              <a:defRPr sz="14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2" name="Google Shape;632;p124"/>
          <p:cNvSpPr txBox="1">
            <a:spLocks noGrp="1"/>
          </p:cNvSpPr>
          <p:nvPr>
            <p:ph type="body" idx="7"/>
          </p:nvPr>
        </p:nvSpPr>
        <p:spPr>
          <a:xfrm>
            <a:off x="3576664" y="5057616"/>
            <a:ext cx="2439755" cy="133295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Font typeface="Noto Sans Symbols"/>
              <a:buNone/>
              <a:defRPr sz="1400">
                <a:solidFill>
                  <a:schemeClr val="dk1"/>
                </a:solidFill>
              </a:defRPr>
            </a:lvl1pPr>
            <a:lvl2pPr marL="914400" lvl="1" indent="-304800" algn="l">
              <a:lnSpc>
                <a:spcPct val="90000"/>
              </a:lnSpc>
              <a:spcBef>
                <a:spcPts val="500"/>
              </a:spcBef>
              <a:spcAft>
                <a:spcPts val="0"/>
              </a:spcAft>
              <a:buSzPts val="1200"/>
              <a:buFont typeface="Noto Sans Symbols"/>
              <a:buChar char="▪"/>
              <a:defRPr sz="1200">
                <a:solidFill>
                  <a:schemeClr val="dk1"/>
                </a:solidFill>
              </a:defRPr>
            </a:lvl2pPr>
            <a:lvl3pPr marL="1371600" lvl="2" indent="-317500" algn="l">
              <a:lnSpc>
                <a:spcPct val="90000"/>
              </a:lnSpc>
              <a:spcBef>
                <a:spcPts val="500"/>
              </a:spcBef>
              <a:spcAft>
                <a:spcPts val="0"/>
              </a:spcAft>
              <a:buSzPts val="1400"/>
              <a:buChar char="▪"/>
              <a:defRPr sz="14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3" name="Google Shape;633;p124"/>
          <p:cNvSpPr txBox="1">
            <a:spLocks noGrp="1"/>
          </p:cNvSpPr>
          <p:nvPr>
            <p:ph type="body" idx="8"/>
          </p:nvPr>
        </p:nvSpPr>
        <p:spPr>
          <a:xfrm>
            <a:off x="6207256" y="5057616"/>
            <a:ext cx="2438400" cy="133295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Font typeface="Noto Sans Symbols"/>
              <a:buNone/>
              <a:defRPr sz="1400">
                <a:solidFill>
                  <a:schemeClr val="dk1"/>
                </a:solidFill>
              </a:defRPr>
            </a:lvl1pPr>
            <a:lvl2pPr marL="914400" lvl="1" indent="-304800" algn="l">
              <a:lnSpc>
                <a:spcPct val="90000"/>
              </a:lnSpc>
              <a:spcBef>
                <a:spcPts val="500"/>
              </a:spcBef>
              <a:spcAft>
                <a:spcPts val="0"/>
              </a:spcAft>
              <a:buSzPts val="1200"/>
              <a:buFont typeface="Noto Sans Symbols"/>
              <a:buChar char="▪"/>
              <a:defRPr sz="1200">
                <a:solidFill>
                  <a:schemeClr val="dk1"/>
                </a:solidFill>
              </a:defRPr>
            </a:lvl2pPr>
            <a:lvl3pPr marL="1371600" lvl="2" indent="-317500" algn="l">
              <a:lnSpc>
                <a:spcPct val="90000"/>
              </a:lnSpc>
              <a:spcBef>
                <a:spcPts val="500"/>
              </a:spcBef>
              <a:spcAft>
                <a:spcPts val="0"/>
              </a:spcAft>
              <a:buSzPts val="1400"/>
              <a:buChar char="▪"/>
              <a:defRPr sz="14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4" name="Google Shape;634;p124"/>
          <p:cNvSpPr txBox="1">
            <a:spLocks noGrp="1"/>
          </p:cNvSpPr>
          <p:nvPr>
            <p:ph type="body" idx="9"/>
          </p:nvPr>
        </p:nvSpPr>
        <p:spPr>
          <a:xfrm>
            <a:off x="8836494" y="5057616"/>
            <a:ext cx="2438400" cy="133295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Font typeface="Noto Sans Symbols"/>
              <a:buNone/>
              <a:defRPr sz="1400">
                <a:solidFill>
                  <a:schemeClr val="dk1"/>
                </a:solidFill>
              </a:defRPr>
            </a:lvl1pPr>
            <a:lvl2pPr marL="914400" lvl="1" indent="-304800" algn="l">
              <a:lnSpc>
                <a:spcPct val="90000"/>
              </a:lnSpc>
              <a:spcBef>
                <a:spcPts val="500"/>
              </a:spcBef>
              <a:spcAft>
                <a:spcPts val="0"/>
              </a:spcAft>
              <a:buSzPts val="1200"/>
              <a:buFont typeface="Noto Sans Symbols"/>
              <a:buChar char="▪"/>
              <a:defRPr sz="1200">
                <a:solidFill>
                  <a:schemeClr val="dk1"/>
                </a:solidFill>
              </a:defRPr>
            </a:lvl2pPr>
            <a:lvl3pPr marL="1371600" lvl="2" indent="-317500" algn="l">
              <a:lnSpc>
                <a:spcPct val="90000"/>
              </a:lnSpc>
              <a:spcBef>
                <a:spcPts val="500"/>
              </a:spcBef>
              <a:spcAft>
                <a:spcPts val="0"/>
              </a:spcAft>
              <a:buSzPts val="1400"/>
              <a:buChar char="▪"/>
              <a:defRPr sz="14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35" name="Google Shape;635;p124"/>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24_Title Only">
  <p:cSld name="24_Title Only">
    <p:spTree>
      <p:nvGrpSpPr>
        <p:cNvPr id="1" name="Shape 636"/>
        <p:cNvGrpSpPr/>
        <p:nvPr/>
      </p:nvGrpSpPr>
      <p:grpSpPr>
        <a:xfrm>
          <a:off x="0" y="0"/>
          <a:ext cx="0" cy="0"/>
          <a:chOff x="0" y="0"/>
          <a:chExt cx="0" cy="0"/>
        </a:xfrm>
      </p:grpSpPr>
      <p:sp>
        <p:nvSpPr>
          <p:cNvPr id="637" name="Google Shape;637;p1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8" name="Google Shape;638;p125"/>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39" name="Google Shape;639;p125"/>
          <p:cNvSpPr txBox="1">
            <a:spLocks noGrp="1"/>
          </p:cNvSpPr>
          <p:nvPr>
            <p:ph type="body" idx="1"/>
          </p:nvPr>
        </p:nvSpPr>
        <p:spPr>
          <a:xfrm>
            <a:off x="831850" y="1690688"/>
            <a:ext cx="10515600" cy="5795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
        <p:nvSpPr>
          <p:cNvPr id="640" name="Google Shape;640;p125"/>
          <p:cNvSpPr>
            <a:spLocks noGrp="1"/>
          </p:cNvSpPr>
          <p:nvPr>
            <p:ph type="pic" idx="2"/>
          </p:nvPr>
        </p:nvSpPr>
        <p:spPr>
          <a:xfrm>
            <a:off x="947947" y="2446317"/>
            <a:ext cx="3328416" cy="2435171"/>
          </a:xfrm>
          <a:prstGeom prst="rect">
            <a:avLst/>
          </a:prstGeom>
          <a:solidFill>
            <a:srgbClr val="ADADAD"/>
          </a:solidFill>
          <a:ln w="9525" cap="flat" cmpd="sng">
            <a:solidFill>
              <a:schemeClr val="lt2">
                <a:alpha val="40000"/>
              </a:schemeClr>
            </a:solidFill>
            <a:prstDash val="solid"/>
            <a:round/>
            <a:headEnd type="none" w="sm" len="sm"/>
            <a:tailEnd type="none" w="sm" len="sm"/>
          </a:ln>
          <a:effectLst>
            <a:outerShdw dist="50800" dir="5400000" algn="t" rotWithShape="0">
              <a:schemeClr val="accent3"/>
            </a:outerShdw>
          </a:effectLst>
        </p:spPr>
      </p:sp>
      <p:sp>
        <p:nvSpPr>
          <p:cNvPr id="641" name="Google Shape;641;p125"/>
          <p:cNvSpPr>
            <a:spLocks noGrp="1"/>
          </p:cNvSpPr>
          <p:nvPr>
            <p:ph type="pic" idx="3"/>
          </p:nvPr>
        </p:nvSpPr>
        <p:spPr>
          <a:xfrm>
            <a:off x="4448566" y="2446317"/>
            <a:ext cx="3328416" cy="2435171"/>
          </a:xfrm>
          <a:prstGeom prst="rect">
            <a:avLst/>
          </a:prstGeom>
          <a:solidFill>
            <a:srgbClr val="ADADAD"/>
          </a:solidFill>
          <a:ln w="9525" cap="flat" cmpd="sng">
            <a:solidFill>
              <a:schemeClr val="lt2">
                <a:alpha val="40000"/>
              </a:schemeClr>
            </a:solidFill>
            <a:prstDash val="solid"/>
            <a:round/>
            <a:headEnd type="none" w="sm" len="sm"/>
            <a:tailEnd type="none" w="sm" len="sm"/>
          </a:ln>
          <a:effectLst>
            <a:outerShdw dist="50800" dir="5400000" algn="t" rotWithShape="0">
              <a:schemeClr val="accent1"/>
            </a:outerShdw>
          </a:effectLst>
        </p:spPr>
      </p:sp>
      <p:sp>
        <p:nvSpPr>
          <p:cNvPr id="642" name="Google Shape;642;p125"/>
          <p:cNvSpPr>
            <a:spLocks noGrp="1"/>
          </p:cNvSpPr>
          <p:nvPr>
            <p:ph type="pic" idx="4"/>
          </p:nvPr>
        </p:nvSpPr>
        <p:spPr>
          <a:xfrm>
            <a:off x="7949184" y="2446317"/>
            <a:ext cx="3328416" cy="2435171"/>
          </a:xfrm>
          <a:prstGeom prst="rect">
            <a:avLst/>
          </a:prstGeom>
          <a:solidFill>
            <a:srgbClr val="ADADAD"/>
          </a:solidFill>
          <a:ln w="9525" cap="flat" cmpd="sng">
            <a:solidFill>
              <a:schemeClr val="lt2">
                <a:alpha val="40000"/>
              </a:schemeClr>
            </a:solidFill>
            <a:prstDash val="solid"/>
            <a:round/>
            <a:headEnd type="none" w="sm" len="sm"/>
            <a:tailEnd type="none" w="sm" len="sm"/>
          </a:ln>
          <a:effectLst>
            <a:outerShdw dist="50800" dir="5400000" algn="t" rotWithShape="0">
              <a:schemeClr val="accent2"/>
            </a:outerShdw>
          </a:effectLst>
        </p:spPr>
      </p:sp>
      <p:sp>
        <p:nvSpPr>
          <p:cNvPr id="643" name="Google Shape;643;p125"/>
          <p:cNvSpPr txBox="1">
            <a:spLocks noGrp="1"/>
          </p:cNvSpPr>
          <p:nvPr>
            <p:ph type="body" idx="5"/>
          </p:nvPr>
        </p:nvSpPr>
        <p:spPr>
          <a:xfrm>
            <a:off x="946936" y="5019819"/>
            <a:ext cx="3328415" cy="13707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Font typeface="Noto Sans Symbols"/>
              <a:buNone/>
              <a:defRPr sz="1400">
                <a:solidFill>
                  <a:schemeClr val="dk1"/>
                </a:solidFill>
              </a:defRPr>
            </a:lvl1pPr>
            <a:lvl2pPr marL="914400" lvl="1" indent="-304800" algn="l">
              <a:lnSpc>
                <a:spcPct val="90000"/>
              </a:lnSpc>
              <a:spcBef>
                <a:spcPts val="500"/>
              </a:spcBef>
              <a:spcAft>
                <a:spcPts val="0"/>
              </a:spcAft>
              <a:buSzPts val="1200"/>
              <a:buFont typeface="Noto Sans Symbols"/>
              <a:buChar char="▪"/>
              <a:defRPr sz="1200">
                <a:solidFill>
                  <a:schemeClr val="dk1"/>
                </a:solidFill>
              </a:defRPr>
            </a:lvl2pPr>
            <a:lvl3pPr marL="1371600" lvl="2" indent="-317500" algn="l">
              <a:lnSpc>
                <a:spcPct val="90000"/>
              </a:lnSpc>
              <a:spcBef>
                <a:spcPts val="500"/>
              </a:spcBef>
              <a:spcAft>
                <a:spcPts val="0"/>
              </a:spcAft>
              <a:buSzPts val="1400"/>
              <a:buChar char="▪"/>
              <a:defRPr sz="14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4" name="Google Shape;644;p125"/>
          <p:cNvSpPr txBox="1">
            <a:spLocks noGrp="1"/>
          </p:cNvSpPr>
          <p:nvPr>
            <p:ph type="body" idx="6"/>
          </p:nvPr>
        </p:nvSpPr>
        <p:spPr>
          <a:xfrm>
            <a:off x="4448567" y="5019819"/>
            <a:ext cx="3328415" cy="13707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Font typeface="Noto Sans Symbols"/>
              <a:buNone/>
              <a:defRPr sz="1400">
                <a:solidFill>
                  <a:schemeClr val="dk1"/>
                </a:solidFill>
              </a:defRPr>
            </a:lvl1pPr>
            <a:lvl2pPr marL="914400" lvl="1" indent="-304800" algn="l">
              <a:lnSpc>
                <a:spcPct val="90000"/>
              </a:lnSpc>
              <a:spcBef>
                <a:spcPts val="500"/>
              </a:spcBef>
              <a:spcAft>
                <a:spcPts val="0"/>
              </a:spcAft>
              <a:buSzPts val="1200"/>
              <a:buFont typeface="Noto Sans Symbols"/>
              <a:buChar char="▪"/>
              <a:defRPr sz="1200">
                <a:solidFill>
                  <a:schemeClr val="dk1"/>
                </a:solidFill>
              </a:defRPr>
            </a:lvl2pPr>
            <a:lvl3pPr marL="1371600" lvl="2" indent="-317500" algn="l">
              <a:lnSpc>
                <a:spcPct val="90000"/>
              </a:lnSpc>
              <a:spcBef>
                <a:spcPts val="500"/>
              </a:spcBef>
              <a:spcAft>
                <a:spcPts val="0"/>
              </a:spcAft>
              <a:buSzPts val="1400"/>
              <a:buChar char="▪"/>
              <a:defRPr sz="14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5" name="Google Shape;645;p125"/>
          <p:cNvSpPr txBox="1">
            <a:spLocks noGrp="1"/>
          </p:cNvSpPr>
          <p:nvPr>
            <p:ph type="body" idx="7"/>
          </p:nvPr>
        </p:nvSpPr>
        <p:spPr>
          <a:xfrm>
            <a:off x="7949185" y="5019819"/>
            <a:ext cx="3328415" cy="13707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Font typeface="Noto Sans Symbols"/>
              <a:buNone/>
              <a:defRPr sz="1400">
                <a:solidFill>
                  <a:schemeClr val="dk1"/>
                </a:solidFill>
              </a:defRPr>
            </a:lvl1pPr>
            <a:lvl2pPr marL="914400" lvl="1" indent="-304800" algn="l">
              <a:lnSpc>
                <a:spcPct val="90000"/>
              </a:lnSpc>
              <a:spcBef>
                <a:spcPts val="500"/>
              </a:spcBef>
              <a:spcAft>
                <a:spcPts val="0"/>
              </a:spcAft>
              <a:buSzPts val="1200"/>
              <a:buFont typeface="Noto Sans Symbols"/>
              <a:buChar char="▪"/>
              <a:defRPr sz="1200">
                <a:solidFill>
                  <a:schemeClr val="dk1"/>
                </a:solidFill>
              </a:defRPr>
            </a:lvl2pPr>
            <a:lvl3pPr marL="1371600" lvl="2" indent="-317500" algn="l">
              <a:lnSpc>
                <a:spcPct val="90000"/>
              </a:lnSpc>
              <a:spcBef>
                <a:spcPts val="500"/>
              </a:spcBef>
              <a:spcAft>
                <a:spcPts val="0"/>
              </a:spcAft>
              <a:buSzPts val="1400"/>
              <a:buChar char="▪"/>
              <a:defRPr sz="14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46" name="Google Shape;646;p125"/>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25_Title Only">
  <p:cSld name="25_Title Only">
    <p:spTree>
      <p:nvGrpSpPr>
        <p:cNvPr id="1" name="Shape 647"/>
        <p:cNvGrpSpPr/>
        <p:nvPr/>
      </p:nvGrpSpPr>
      <p:grpSpPr>
        <a:xfrm>
          <a:off x="0" y="0"/>
          <a:ext cx="0" cy="0"/>
          <a:chOff x="0" y="0"/>
          <a:chExt cx="0" cy="0"/>
        </a:xfrm>
      </p:grpSpPr>
      <p:sp>
        <p:nvSpPr>
          <p:cNvPr id="648" name="Google Shape;648;p1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9" name="Google Shape;649;p126"/>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50" name="Google Shape;650;p126"/>
          <p:cNvSpPr txBox="1">
            <a:spLocks noGrp="1"/>
          </p:cNvSpPr>
          <p:nvPr>
            <p:ph type="body" idx="1"/>
          </p:nvPr>
        </p:nvSpPr>
        <p:spPr>
          <a:xfrm>
            <a:off x="831850" y="1690688"/>
            <a:ext cx="10515600" cy="5795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
        <p:nvSpPr>
          <p:cNvPr id="651" name="Google Shape;651;p126"/>
          <p:cNvSpPr>
            <a:spLocks noGrp="1"/>
          </p:cNvSpPr>
          <p:nvPr>
            <p:ph type="pic" idx="2"/>
          </p:nvPr>
        </p:nvSpPr>
        <p:spPr>
          <a:xfrm>
            <a:off x="947428" y="2843412"/>
            <a:ext cx="2438400" cy="1568272"/>
          </a:xfrm>
          <a:prstGeom prst="rect">
            <a:avLst/>
          </a:prstGeom>
          <a:solidFill>
            <a:srgbClr val="ADADAD"/>
          </a:solidFill>
          <a:ln w="9525" cap="flat" cmpd="sng">
            <a:solidFill>
              <a:schemeClr val="lt2">
                <a:alpha val="40000"/>
              </a:schemeClr>
            </a:solidFill>
            <a:prstDash val="solid"/>
            <a:round/>
            <a:headEnd type="none" w="sm" len="sm"/>
            <a:tailEnd type="none" w="sm" len="sm"/>
          </a:ln>
          <a:effectLst>
            <a:outerShdw dist="50800" dir="5400000" algn="t" rotWithShape="0">
              <a:schemeClr val="accent3"/>
            </a:outerShdw>
          </a:effectLst>
        </p:spPr>
      </p:sp>
      <p:sp>
        <p:nvSpPr>
          <p:cNvPr id="652" name="Google Shape;652;p126"/>
          <p:cNvSpPr>
            <a:spLocks noGrp="1"/>
          </p:cNvSpPr>
          <p:nvPr>
            <p:ph type="pic" idx="3"/>
          </p:nvPr>
        </p:nvSpPr>
        <p:spPr>
          <a:xfrm>
            <a:off x="3578019" y="2843412"/>
            <a:ext cx="2438400" cy="1568272"/>
          </a:xfrm>
          <a:prstGeom prst="rect">
            <a:avLst/>
          </a:prstGeom>
          <a:solidFill>
            <a:srgbClr val="ADADAD"/>
          </a:solidFill>
          <a:ln w="9525" cap="flat" cmpd="sng">
            <a:solidFill>
              <a:schemeClr val="lt2">
                <a:alpha val="40000"/>
              </a:schemeClr>
            </a:solidFill>
            <a:prstDash val="solid"/>
            <a:round/>
            <a:headEnd type="none" w="sm" len="sm"/>
            <a:tailEnd type="none" w="sm" len="sm"/>
          </a:ln>
          <a:effectLst>
            <a:outerShdw dist="50800" dir="5400000" algn="t" rotWithShape="0">
              <a:schemeClr val="accent1"/>
            </a:outerShdw>
          </a:effectLst>
        </p:spPr>
      </p:sp>
      <p:sp>
        <p:nvSpPr>
          <p:cNvPr id="653" name="Google Shape;653;p126"/>
          <p:cNvSpPr>
            <a:spLocks noGrp="1"/>
          </p:cNvSpPr>
          <p:nvPr>
            <p:ph type="pic" idx="4"/>
          </p:nvPr>
        </p:nvSpPr>
        <p:spPr>
          <a:xfrm>
            <a:off x="6208610" y="2843412"/>
            <a:ext cx="2438400" cy="1568272"/>
          </a:xfrm>
          <a:prstGeom prst="rect">
            <a:avLst/>
          </a:prstGeom>
          <a:solidFill>
            <a:srgbClr val="ADADAD"/>
          </a:solidFill>
          <a:ln w="9525" cap="flat" cmpd="sng">
            <a:solidFill>
              <a:schemeClr val="lt2">
                <a:alpha val="40000"/>
              </a:schemeClr>
            </a:solidFill>
            <a:prstDash val="solid"/>
            <a:round/>
            <a:headEnd type="none" w="sm" len="sm"/>
            <a:tailEnd type="none" w="sm" len="sm"/>
          </a:ln>
          <a:effectLst>
            <a:outerShdw dist="50800" dir="5400000" algn="t" rotWithShape="0">
              <a:schemeClr val="accent2"/>
            </a:outerShdw>
          </a:effectLst>
        </p:spPr>
      </p:sp>
      <p:sp>
        <p:nvSpPr>
          <p:cNvPr id="654" name="Google Shape;654;p126"/>
          <p:cNvSpPr>
            <a:spLocks noGrp="1"/>
          </p:cNvSpPr>
          <p:nvPr>
            <p:ph type="pic" idx="5"/>
          </p:nvPr>
        </p:nvSpPr>
        <p:spPr>
          <a:xfrm>
            <a:off x="8839200" y="2843412"/>
            <a:ext cx="2438400" cy="1568272"/>
          </a:xfrm>
          <a:prstGeom prst="rect">
            <a:avLst/>
          </a:prstGeom>
          <a:solidFill>
            <a:srgbClr val="ADADAD"/>
          </a:solidFill>
          <a:ln w="9525" cap="flat" cmpd="sng">
            <a:solidFill>
              <a:schemeClr val="lt2">
                <a:alpha val="40000"/>
              </a:schemeClr>
            </a:solidFill>
            <a:prstDash val="solid"/>
            <a:round/>
            <a:headEnd type="none" w="sm" len="sm"/>
            <a:tailEnd type="none" w="sm" len="sm"/>
          </a:ln>
          <a:effectLst>
            <a:outerShdw dist="50800" dir="5400000" algn="t" rotWithShape="0">
              <a:schemeClr val="dk1"/>
            </a:outerShdw>
          </a:effectLst>
        </p:spPr>
      </p:sp>
      <p:sp>
        <p:nvSpPr>
          <p:cNvPr id="655" name="Google Shape;655;p126"/>
          <p:cNvSpPr txBox="1">
            <a:spLocks noGrp="1"/>
          </p:cNvSpPr>
          <p:nvPr>
            <p:ph type="body" idx="6"/>
          </p:nvPr>
        </p:nvSpPr>
        <p:spPr>
          <a:xfrm>
            <a:off x="947429" y="4587812"/>
            <a:ext cx="2438397" cy="133295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Font typeface="Noto Sans Symbols"/>
              <a:buNone/>
              <a:defRPr sz="1400">
                <a:solidFill>
                  <a:schemeClr val="dk1"/>
                </a:solidFill>
              </a:defRPr>
            </a:lvl1pPr>
            <a:lvl2pPr marL="914400" lvl="1" indent="-304800" algn="l">
              <a:lnSpc>
                <a:spcPct val="90000"/>
              </a:lnSpc>
              <a:spcBef>
                <a:spcPts val="500"/>
              </a:spcBef>
              <a:spcAft>
                <a:spcPts val="0"/>
              </a:spcAft>
              <a:buSzPts val="1200"/>
              <a:buFont typeface="Noto Sans Symbols"/>
              <a:buChar char="▪"/>
              <a:defRPr sz="1200">
                <a:solidFill>
                  <a:schemeClr val="dk1"/>
                </a:solidFill>
              </a:defRPr>
            </a:lvl2pPr>
            <a:lvl3pPr marL="1371600" lvl="2" indent="-317500" algn="l">
              <a:lnSpc>
                <a:spcPct val="90000"/>
              </a:lnSpc>
              <a:spcBef>
                <a:spcPts val="500"/>
              </a:spcBef>
              <a:spcAft>
                <a:spcPts val="0"/>
              </a:spcAft>
              <a:buSzPts val="1400"/>
              <a:buChar char="▪"/>
              <a:defRPr sz="14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6" name="Google Shape;656;p126"/>
          <p:cNvSpPr txBox="1">
            <a:spLocks noGrp="1"/>
          </p:cNvSpPr>
          <p:nvPr>
            <p:ph type="body" idx="7"/>
          </p:nvPr>
        </p:nvSpPr>
        <p:spPr>
          <a:xfrm>
            <a:off x="3576664" y="4587812"/>
            <a:ext cx="2439755" cy="133295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Font typeface="Noto Sans Symbols"/>
              <a:buNone/>
              <a:defRPr sz="1400">
                <a:solidFill>
                  <a:schemeClr val="dk1"/>
                </a:solidFill>
              </a:defRPr>
            </a:lvl1pPr>
            <a:lvl2pPr marL="914400" lvl="1" indent="-304800" algn="l">
              <a:lnSpc>
                <a:spcPct val="90000"/>
              </a:lnSpc>
              <a:spcBef>
                <a:spcPts val="500"/>
              </a:spcBef>
              <a:spcAft>
                <a:spcPts val="0"/>
              </a:spcAft>
              <a:buSzPts val="1200"/>
              <a:buFont typeface="Noto Sans Symbols"/>
              <a:buChar char="▪"/>
              <a:defRPr sz="1200">
                <a:solidFill>
                  <a:schemeClr val="dk1"/>
                </a:solidFill>
              </a:defRPr>
            </a:lvl2pPr>
            <a:lvl3pPr marL="1371600" lvl="2" indent="-317500" algn="l">
              <a:lnSpc>
                <a:spcPct val="90000"/>
              </a:lnSpc>
              <a:spcBef>
                <a:spcPts val="500"/>
              </a:spcBef>
              <a:spcAft>
                <a:spcPts val="0"/>
              </a:spcAft>
              <a:buSzPts val="1400"/>
              <a:buChar char="▪"/>
              <a:defRPr sz="14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7" name="Google Shape;657;p126"/>
          <p:cNvSpPr txBox="1">
            <a:spLocks noGrp="1"/>
          </p:cNvSpPr>
          <p:nvPr>
            <p:ph type="body" idx="8"/>
          </p:nvPr>
        </p:nvSpPr>
        <p:spPr>
          <a:xfrm>
            <a:off x="6207256" y="4587812"/>
            <a:ext cx="2438400" cy="133295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Font typeface="Noto Sans Symbols"/>
              <a:buNone/>
              <a:defRPr sz="1400">
                <a:solidFill>
                  <a:schemeClr val="dk1"/>
                </a:solidFill>
              </a:defRPr>
            </a:lvl1pPr>
            <a:lvl2pPr marL="914400" lvl="1" indent="-304800" algn="l">
              <a:lnSpc>
                <a:spcPct val="90000"/>
              </a:lnSpc>
              <a:spcBef>
                <a:spcPts val="500"/>
              </a:spcBef>
              <a:spcAft>
                <a:spcPts val="0"/>
              </a:spcAft>
              <a:buSzPts val="1200"/>
              <a:buFont typeface="Noto Sans Symbols"/>
              <a:buChar char="▪"/>
              <a:defRPr sz="1200">
                <a:solidFill>
                  <a:schemeClr val="dk1"/>
                </a:solidFill>
              </a:defRPr>
            </a:lvl2pPr>
            <a:lvl3pPr marL="1371600" lvl="2" indent="-317500" algn="l">
              <a:lnSpc>
                <a:spcPct val="90000"/>
              </a:lnSpc>
              <a:spcBef>
                <a:spcPts val="500"/>
              </a:spcBef>
              <a:spcAft>
                <a:spcPts val="0"/>
              </a:spcAft>
              <a:buSzPts val="1400"/>
              <a:buChar char="▪"/>
              <a:defRPr sz="14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8" name="Google Shape;658;p126"/>
          <p:cNvSpPr txBox="1">
            <a:spLocks noGrp="1"/>
          </p:cNvSpPr>
          <p:nvPr>
            <p:ph type="body" idx="9"/>
          </p:nvPr>
        </p:nvSpPr>
        <p:spPr>
          <a:xfrm>
            <a:off x="8836494" y="4587812"/>
            <a:ext cx="2438400" cy="133295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Font typeface="Noto Sans Symbols"/>
              <a:buNone/>
              <a:defRPr sz="1400">
                <a:solidFill>
                  <a:schemeClr val="dk1"/>
                </a:solidFill>
              </a:defRPr>
            </a:lvl1pPr>
            <a:lvl2pPr marL="914400" lvl="1" indent="-304800" algn="l">
              <a:lnSpc>
                <a:spcPct val="90000"/>
              </a:lnSpc>
              <a:spcBef>
                <a:spcPts val="500"/>
              </a:spcBef>
              <a:spcAft>
                <a:spcPts val="0"/>
              </a:spcAft>
              <a:buSzPts val="1200"/>
              <a:buFont typeface="Noto Sans Symbols"/>
              <a:buChar char="▪"/>
              <a:defRPr sz="1200">
                <a:solidFill>
                  <a:schemeClr val="dk1"/>
                </a:solidFill>
              </a:defRPr>
            </a:lvl2pPr>
            <a:lvl3pPr marL="1371600" lvl="2" indent="-317500" algn="l">
              <a:lnSpc>
                <a:spcPct val="90000"/>
              </a:lnSpc>
              <a:spcBef>
                <a:spcPts val="500"/>
              </a:spcBef>
              <a:spcAft>
                <a:spcPts val="0"/>
              </a:spcAft>
              <a:buSzPts val="1400"/>
              <a:buChar char="▪"/>
              <a:defRPr sz="14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59" name="Google Shape;659;p126"/>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26_Title Only">
  <p:cSld name="26_Title Only">
    <p:spTree>
      <p:nvGrpSpPr>
        <p:cNvPr id="1" name="Shape 660"/>
        <p:cNvGrpSpPr/>
        <p:nvPr/>
      </p:nvGrpSpPr>
      <p:grpSpPr>
        <a:xfrm>
          <a:off x="0" y="0"/>
          <a:ext cx="0" cy="0"/>
          <a:chOff x="0" y="0"/>
          <a:chExt cx="0" cy="0"/>
        </a:xfrm>
      </p:grpSpPr>
      <p:sp>
        <p:nvSpPr>
          <p:cNvPr id="661" name="Google Shape;661;p1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2" name="Google Shape;662;p127"/>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63" name="Google Shape;663;p127"/>
          <p:cNvSpPr txBox="1">
            <a:spLocks noGrp="1"/>
          </p:cNvSpPr>
          <p:nvPr>
            <p:ph type="body" idx="1"/>
          </p:nvPr>
        </p:nvSpPr>
        <p:spPr>
          <a:xfrm>
            <a:off x="831850" y="1690688"/>
            <a:ext cx="10515600" cy="5795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
        <p:nvSpPr>
          <p:cNvPr id="664" name="Google Shape;664;p127"/>
          <p:cNvSpPr txBox="1">
            <a:spLocks noGrp="1"/>
          </p:cNvSpPr>
          <p:nvPr>
            <p:ph type="body" idx="2"/>
          </p:nvPr>
        </p:nvSpPr>
        <p:spPr>
          <a:xfrm>
            <a:off x="946936" y="5019819"/>
            <a:ext cx="5085589" cy="13707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Font typeface="Noto Sans Symbols"/>
              <a:buNone/>
              <a:defRPr sz="1400">
                <a:solidFill>
                  <a:schemeClr val="dk1"/>
                </a:solidFill>
              </a:defRPr>
            </a:lvl1pPr>
            <a:lvl2pPr marL="914400" lvl="1" indent="-304800" algn="l">
              <a:lnSpc>
                <a:spcPct val="90000"/>
              </a:lnSpc>
              <a:spcBef>
                <a:spcPts val="500"/>
              </a:spcBef>
              <a:spcAft>
                <a:spcPts val="0"/>
              </a:spcAft>
              <a:buSzPts val="1200"/>
              <a:buFont typeface="Noto Sans Symbols"/>
              <a:buChar char="▪"/>
              <a:defRPr sz="1200">
                <a:solidFill>
                  <a:schemeClr val="dk1"/>
                </a:solidFill>
              </a:defRPr>
            </a:lvl2pPr>
            <a:lvl3pPr marL="1371600" lvl="2" indent="-317500" algn="l">
              <a:lnSpc>
                <a:spcPct val="90000"/>
              </a:lnSpc>
              <a:spcBef>
                <a:spcPts val="500"/>
              </a:spcBef>
              <a:spcAft>
                <a:spcPts val="0"/>
              </a:spcAft>
              <a:buSzPts val="1400"/>
              <a:buChar char="▪"/>
              <a:defRPr sz="14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5" name="Google Shape;665;p127"/>
          <p:cNvSpPr txBox="1">
            <a:spLocks noGrp="1"/>
          </p:cNvSpPr>
          <p:nvPr>
            <p:ph type="body" idx="3"/>
          </p:nvPr>
        </p:nvSpPr>
        <p:spPr>
          <a:xfrm>
            <a:off x="6192011" y="5019819"/>
            <a:ext cx="5085589" cy="13707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Font typeface="Noto Sans Symbols"/>
              <a:buNone/>
              <a:defRPr sz="1400">
                <a:solidFill>
                  <a:schemeClr val="dk1"/>
                </a:solidFill>
              </a:defRPr>
            </a:lvl1pPr>
            <a:lvl2pPr marL="914400" lvl="1" indent="-304800" algn="l">
              <a:lnSpc>
                <a:spcPct val="90000"/>
              </a:lnSpc>
              <a:spcBef>
                <a:spcPts val="500"/>
              </a:spcBef>
              <a:spcAft>
                <a:spcPts val="0"/>
              </a:spcAft>
              <a:buSzPts val="1200"/>
              <a:buFont typeface="Noto Sans Symbols"/>
              <a:buChar char="▪"/>
              <a:defRPr sz="1200">
                <a:solidFill>
                  <a:schemeClr val="dk1"/>
                </a:solidFill>
              </a:defRPr>
            </a:lvl2pPr>
            <a:lvl3pPr marL="1371600" lvl="2" indent="-317500" algn="l">
              <a:lnSpc>
                <a:spcPct val="90000"/>
              </a:lnSpc>
              <a:spcBef>
                <a:spcPts val="500"/>
              </a:spcBef>
              <a:spcAft>
                <a:spcPts val="0"/>
              </a:spcAft>
              <a:buSzPts val="1400"/>
              <a:buChar char="▪"/>
              <a:defRPr sz="14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6" name="Google Shape;666;p127"/>
          <p:cNvSpPr>
            <a:spLocks noGrp="1"/>
          </p:cNvSpPr>
          <p:nvPr>
            <p:ph type="pic" idx="4"/>
          </p:nvPr>
        </p:nvSpPr>
        <p:spPr>
          <a:xfrm>
            <a:off x="947428" y="2446317"/>
            <a:ext cx="5085589" cy="2435171"/>
          </a:xfrm>
          <a:prstGeom prst="rect">
            <a:avLst/>
          </a:prstGeom>
          <a:solidFill>
            <a:srgbClr val="ADADAD"/>
          </a:solidFill>
          <a:ln w="9525" cap="flat" cmpd="sng">
            <a:solidFill>
              <a:schemeClr val="lt2">
                <a:alpha val="40000"/>
              </a:schemeClr>
            </a:solidFill>
            <a:prstDash val="solid"/>
            <a:round/>
            <a:headEnd type="none" w="sm" len="sm"/>
            <a:tailEnd type="none" w="sm" len="sm"/>
          </a:ln>
          <a:effectLst>
            <a:outerShdw dist="50800" dir="5400000" algn="t" rotWithShape="0">
              <a:schemeClr val="accent1"/>
            </a:outerShdw>
          </a:effectLst>
        </p:spPr>
      </p:sp>
      <p:sp>
        <p:nvSpPr>
          <p:cNvPr id="667" name="Google Shape;667;p127"/>
          <p:cNvSpPr>
            <a:spLocks noGrp="1"/>
          </p:cNvSpPr>
          <p:nvPr>
            <p:ph type="pic" idx="5"/>
          </p:nvPr>
        </p:nvSpPr>
        <p:spPr>
          <a:xfrm>
            <a:off x="6192011" y="2446318"/>
            <a:ext cx="5085589" cy="2435171"/>
          </a:xfrm>
          <a:prstGeom prst="rect">
            <a:avLst/>
          </a:prstGeom>
          <a:solidFill>
            <a:srgbClr val="ADADAD"/>
          </a:solidFill>
          <a:ln w="9525" cap="flat" cmpd="sng">
            <a:solidFill>
              <a:schemeClr val="lt2">
                <a:alpha val="40000"/>
              </a:schemeClr>
            </a:solidFill>
            <a:prstDash val="solid"/>
            <a:round/>
            <a:headEnd type="none" w="sm" len="sm"/>
            <a:tailEnd type="none" w="sm" len="sm"/>
          </a:ln>
          <a:effectLst>
            <a:outerShdw dist="50800" dir="5400000" algn="t" rotWithShape="0">
              <a:schemeClr val="accent2"/>
            </a:outerShdw>
          </a:effectLst>
        </p:spPr>
      </p:sp>
      <p:pic>
        <p:nvPicPr>
          <p:cNvPr id="668" name="Google Shape;668;p127"/>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27_Title Only">
  <p:cSld name="27_Title Only">
    <p:spTree>
      <p:nvGrpSpPr>
        <p:cNvPr id="1" name="Shape 669"/>
        <p:cNvGrpSpPr/>
        <p:nvPr/>
      </p:nvGrpSpPr>
      <p:grpSpPr>
        <a:xfrm>
          <a:off x="0" y="0"/>
          <a:ext cx="0" cy="0"/>
          <a:chOff x="0" y="0"/>
          <a:chExt cx="0" cy="0"/>
        </a:xfrm>
      </p:grpSpPr>
      <p:sp>
        <p:nvSpPr>
          <p:cNvPr id="670" name="Google Shape;670;p1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1" name="Google Shape;671;p128"/>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72" name="Google Shape;672;p128"/>
          <p:cNvSpPr txBox="1">
            <a:spLocks noGrp="1"/>
          </p:cNvSpPr>
          <p:nvPr>
            <p:ph type="body" idx="1"/>
          </p:nvPr>
        </p:nvSpPr>
        <p:spPr>
          <a:xfrm>
            <a:off x="831850" y="1690688"/>
            <a:ext cx="10515600" cy="5795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
        <p:nvSpPr>
          <p:cNvPr id="673" name="Google Shape;673;p128"/>
          <p:cNvSpPr>
            <a:spLocks noGrp="1"/>
          </p:cNvSpPr>
          <p:nvPr>
            <p:ph type="pic" idx="2"/>
          </p:nvPr>
        </p:nvSpPr>
        <p:spPr>
          <a:xfrm>
            <a:off x="947427" y="2446314"/>
            <a:ext cx="3327583" cy="1568272"/>
          </a:xfrm>
          <a:prstGeom prst="rect">
            <a:avLst/>
          </a:prstGeom>
          <a:solidFill>
            <a:srgbClr val="ADADAD"/>
          </a:solidFill>
          <a:ln w="9525" cap="flat" cmpd="sng">
            <a:solidFill>
              <a:schemeClr val="lt2">
                <a:alpha val="40000"/>
              </a:schemeClr>
            </a:solidFill>
            <a:prstDash val="solid"/>
            <a:round/>
            <a:headEnd type="none" w="sm" len="sm"/>
            <a:tailEnd type="none" w="sm" len="sm"/>
          </a:ln>
          <a:effectLst>
            <a:outerShdw dist="50800" dir="5400000" algn="t" rotWithShape="0">
              <a:schemeClr val="accent3"/>
            </a:outerShdw>
          </a:effectLst>
        </p:spPr>
      </p:sp>
      <p:sp>
        <p:nvSpPr>
          <p:cNvPr id="674" name="Google Shape;674;p128"/>
          <p:cNvSpPr>
            <a:spLocks noGrp="1"/>
          </p:cNvSpPr>
          <p:nvPr>
            <p:ph type="pic" idx="3"/>
          </p:nvPr>
        </p:nvSpPr>
        <p:spPr>
          <a:xfrm>
            <a:off x="4448082" y="2446314"/>
            <a:ext cx="3328899" cy="1568272"/>
          </a:xfrm>
          <a:prstGeom prst="rect">
            <a:avLst/>
          </a:prstGeom>
          <a:solidFill>
            <a:srgbClr val="ADADAD"/>
          </a:solidFill>
          <a:ln w="9525" cap="flat" cmpd="sng">
            <a:solidFill>
              <a:schemeClr val="lt2">
                <a:alpha val="40000"/>
              </a:schemeClr>
            </a:solidFill>
            <a:prstDash val="solid"/>
            <a:round/>
            <a:headEnd type="none" w="sm" len="sm"/>
            <a:tailEnd type="none" w="sm" len="sm"/>
          </a:ln>
          <a:effectLst>
            <a:outerShdw dist="50800" dir="5400000" algn="t" rotWithShape="0">
              <a:schemeClr val="accent1"/>
            </a:outerShdw>
          </a:effectLst>
        </p:spPr>
      </p:sp>
      <p:sp>
        <p:nvSpPr>
          <p:cNvPr id="675" name="Google Shape;675;p128"/>
          <p:cNvSpPr>
            <a:spLocks noGrp="1"/>
          </p:cNvSpPr>
          <p:nvPr>
            <p:ph type="pic" idx="4"/>
          </p:nvPr>
        </p:nvSpPr>
        <p:spPr>
          <a:xfrm>
            <a:off x="7949184" y="2446314"/>
            <a:ext cx="3328416" cy="1568272"/>
          </a:xfrm>
          <a:prstGeom prst="rect">
            <a:avLst/>
          </a:prstGeom>
          <a:solidFill>
            <a:srgbClr val="ADADAD"/>
          </a:solidFill>
          <a:ln w="9525" cap="flat" cmpd="sng">
            <a:solidFill>
              <a:schemeClr val="lt2">
                <a:alpha val="40000"/>
              </a:schemeClr>
            </a:solidFill>
            <a:prstDash val="solid"/>
            <a:round/>
            <a:headEnd type="none" w="sm" len="sm"/>
            <a:tailEnd type="none" w="sm" len="sm"/>
          </a:ln>
          <a:effectLst>
            <a:outerShdw dist="50800" dir="5400000" algn="t" rotWithShape="0">
              <a:schemeClr val="accent2"/>
            </a:outerShdw>
          </a:effectLst>
        </p:spPr>
      </p:sp>
      <p:sp>
        <p:nvSpPr>
          <p:cNvPr id="676" name="Google Shape;676;p128"/>
          <p:cNvSpPr txBox="1">
            <a:spLocks noGrp="1"/>
          </p:cNvSpPr>
          <p:nvPr>
            <p:ph type="body" idx="5"/>
          </p:nvPr>
        </p:nvSpPr>
        <p:spPr>
          <a:xfrm>
            <a:off x="947429" y="4190713"/>
            <a:ext cx="3327579" cy="219985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Font typeface="Noto Sans Symbols"/>
              <a:buNone/>
              <a:defRPr sz="1400">
                <a:solidFill>
                  <a:schemeClr val="dk1"/>
                </a:solidFill>
              </a:defRPr>
            </a:lvl1pPr>
            <a:lvl2pPr marL="914400" lvl="1" indent="-304800" algn="l">
              <a:lnSpc>
                <a:spcPct val="90000"/>
              </a:lnSpc>
              <a:spcBef>
                <a:spcPts val="500"/>
              </a:spcBef>
              <a:spcAft>
                <a:spcPts val="0"/>
              </a:spcAft>
              <a:buSzPts val="1200"/>
              <a:buFont typeface="Noto Sans Symbols"/>
              <a:buChar char="▪"/>
              <a:defRPr sz="1200">
                <a:solidFill>
                  <a:schemeClr val="dk1"/>
                </a:solidFill>
              </a:defRPr>
            </a:lvl2pPr>
            <a:lvl3pPr marL="1371600" lvl="2" indent="-317500" algn="l">
              <a:lnSpc>
                <a:spcPct val="90000"/>
              </a:lnSpc>
              <a:spcBef>
                <a:spcPts val="500"/>
              </a:spcBef>
              <a:spcAft>
                <a:spcPts val="0"/>
              </a:spcAft>
              <a:buSzPts val="1400"/>
              <a:buChar char="▪"/>
              <a:defRPr sz="14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7" name="Google Shape;677;p128"/>
          <p:cNvSpPr txBox="1">
            <a:spLocks noGrp="1"/>
          </p:cNvSpPr>
          <p:nvPr>
            <p:ph type="body" idx="6"/>
          </p:nvPr>
        </p:nvSpPr>
        <p:spPr>
          <a:xfrm>
            <a:off x="4447210" y="4190713"/>
            <a:ext cx="3330749" cy="219985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Font typeface="Noto Sans Symbols"/>
              <a:buNone/>
              <a:defRPr sz="1400">
                <a:solidFill>
                  <a:schemeClr val="dk1"/>
                </a:solidFill>
              </a:defRPr>
            </a:lvl1pPr>
            <a:lvl2pPr marL="914400" lvl="1" indent="-304800" algn="l">
              <a:lnSpc>
                <a:spcPct val="90000"/>
              </a:lnSpc>
              <a:spcBef>
                <a:spcPts val="500"/>
              </a:spcBef>
              <a:spcAft>
                <a:spcPts val="0"/>
              </a:spcAft>
              <a:buSzPts val="1200"/>
              <a:buFont typeface="Noto Sans Symbols"/>
              <a:buChar char="▪"/>
              <a:defRPr sz="1200">
                <a:solidFill>
                  <a:schemeClr val="dk1"/>
                </a:solidFill>
              </a:defRPr>
            </a:lvl2pPr>
            <a:lvl3pPr marL="1371600" lvl="2" indent="-317500" algn="l">
              <a:lnSpc>
                <a:spcPct val="90000"/>
              </a:lnSpc>
              <a:spcBef>
                <a:spcPts val="500"/>
              </a:spcBef>
              <a:spcAft>
                <a:spcPts val="0"/>
              </a:spcAft>
              <a:buSzPts val="1400"/>
              <a:buChar char="▪"/>
              <a:defRPr sz="14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8" name="Google Shape;678;p128"/>
          <p:cNvSpPr txBox="1">
            <a:spLocks noGrp="1"/>
          </p:cNvSpPr>
          <p:nvPr>
            <p:ph type="body" idx="7"/>
          </p:nvPr>
        </p:nvSpPr>
        <p:spPr>
          <a:xfrm>
            <a:off x="7947830" y="4190713"/>
            <a:ext cx="3328416" cy="219985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Font typeface="Noto Sans Symbols"/>
              <a:buNone/>
              <a:defRPr sz="1400">
                <a:solidFill>
                  <a:schemeClr val="dk1"/>
                </a:solidFill>
              </a:defRPr>
            </a:lvl1pPr>
            <a:lvl2pPr marL="914400" lvl="1" indent="-304800" algn="l">
              <a:lnSpc>
                <a:spcPct val="90000"/>
              </a:lnSpc>
              <a:spcBef>
                <a:spcPts val="500"/>
              </a:spcBef>
              <a:spcAft>
                <a:spcPts val="0"/>
              </a:spcAft>
              <a:buSzPts val="1200"/>
              <a:buFont typeface="Noto Sans Symbols"/>
              <a:buChar char="▪"/>
              <a:defRPr sz="1200">
                <a:solidFill>
                  <a:schemeClr val="dk1"/>
                </a:solidFill>
              </a:defRPr>
            </a:lvl2pPr>
            <a:lvl3pPr marL="1371600" lvl="2" indent="-317500" algn="l">
              <a:lnSpc>
                <a:spcPct val="90000"/>
              </a:lnSpc>
              <a:spcBef>
                <a:spcPts val="500"/>
              </a:spcBef>
              <a:spcAft>
                <a:spcPts val="0"/>
              </a:spcAft>
              <a:buSzPts val="1400"/>
              <a:buChar char="▪"/>
              <a:defRPr sz="14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79" name="Google Shape;679;p128"/>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28_Title Only">
  <p:cSld name="28_Title Only">
    <p:spTree>
      <p:nvGrpSpPr>
        <p:cNvPr id="1" name="Shape 680"/>
        <p:cNvGrpSpPr/>
        <p:nvPr/>
      </p:nvGrpSpPr>
      <p:grpSpPr>
        <a:xfrm>
          <a:off x="0" y="0"/>
          <a:ext cx="0" cy="0"/>
          <a:chOff x="0" y="0"/>
          <a:chExt cx="0" cy="0"/>
        </a:xfrm>
      </p:grpSpPr>
      <p:sp>
        <p:nvSpPr>
          <p:cNvPr id="681" name="Google Shape;681;p1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2" name="Google Shape;682;p129"/>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83" name="Google Shape;683;p129"/>
          <p:cNvSpPr txBox="1">
            <a:spLocks noGrp="1"/>
          </p:cNvSpPr>
          <p:nvPr>
            <p:ph type="body" idx="1"/>
          </p:nvPr>
        </p:nvSpPr>
        <p:spPr>
          <a:xfrm>
            <a:off x="831850" y="1690688"/>
            <a:ext cx="10515600" cy="5795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
        <p:nvSpPr>
          <p:cNvPr id="684" name="Google Shape;684;p129"/>
          <p:cNvSpPr>
            <a:spLocks noGrp="1"/>
          </p:cNvSpPr>
          <p:nvPr>
            <p:ph type="pic" idx="2"/>
          </p:nvPr>
        </p:nvSpPr>
        <p:spPr>
          <a:xfrm>
            <a:off x="946946" y="2446314"/>
            <a:ext cx="5082764" cy="1568272"/>
          </a:xfrm>
          <a:prstGeom prst="rect">
            <a:avLst/>
          </a:prstGeom>
          <a:solidFill>
            <a:srgbClr val="ADADAD"/>
          </a:solidFill>
          <a:ln w="9525" cap="flat" cmpd="sng">
            <a:solidFill>
              <a:schemeClr val="lt2">
                <a:alpha val="40000"/>
              </a:schemeClr>
            </a:solidFill>
            <a:prstDash val="solid"/>
            <a:round/>
            <a:headEnd type="none" w="sm" len="sm"/>
            <a:tailEnd type="none" w="sm" len="sm"/>
          </a:ln>
          <a:effectLst>
            <a:outerShdw dist="50800" dir="5400000" algn="t" rotWithShape="0">
              <a:schemeClr val="accent1"/>
            </a:outerShdw>
          </a:effectLst>
        </p:spPr>
      </p:sp>
      <p:sp>
        <p:nvSpPr>
          <p:cNvPr id="685" name="Google Shape;685;p129"/>
          <p:cNvSpPr>
            <a:spLocks noGrp="1"/>
          </p:cNvSpPr>
          <p:nvPr>
            <p:ph type="pic" idx="3"/>
          </p:nvPr>
        </p:nvSpPr>
        <p:spPr>
          <a:xfrm>
            <a:off x="6192011" y="2446314"/>
            <a:ext cx="5085589" cy="1568272"/>
          </a:xfrm>
          <a:prstGeom prst="rect">
            <a:avLst/>
          </a:prstGeom>
          <a:solidFill>
            <a:srgbClr val="ADADAD"/>
          </a:solidFill>
          <a:ln w="9525" cap="flat" cmpd="sng">
            <a:solidFill>
              <a:schemeClr val="lt2">
                <a:alpha val="40000"/>
              </a:schemeClr>
            </a:solidFill>
            <a:prstDash val="solid"/>
            <a:round/>
            <a:headEnd type="none" w="sm" len="sm"/>
            <a:tailEnd type="none" w="sm" len="sm"/>
          </a:ln>
          <a:effectLst>
            <a:outerShdw dist="50800" dir="5400000" algn="t" rotWithShape="0">
              <a:schemeClr val="accent2"/>
            </a:outerShdw>
          </a:effectLst>
        </p:spPr>
      </p:sp>
      <p:sp>
        <p:nvSpPr>
          <p:cNvPr id="686" name="Google Shape;686;p129"/>
          <p:cNvSpPr txBox="1">
            <a:spLocks noGrp="1"/>
          </p:cNvSpPr>
          <p:nvPr>
            <p:ph type="body" idx="4"/>
          </p:nvPr>
        </p:nvSpPr>
        <p:spPr>
          <a:xfrm>
            <a:off x="946074" y="4190713"/>
            <a:ext cx="5085589" cy="219985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Font typeface="Noto Sans Symbols"/>
              <a:buNone/>
              <a:defRPr sz="1400">
                <a:solidFill>
                  <a:schemeClr val="dk1"/>
                </a:solidFill>
              </a:defRPr>
            </a:lvl1pPr>
            <a:lvl2pPr marL="914400" lvl="1" indent="-304800" algn="l">
              <a:lnSpc>
                <a:spcPct val="90000"/>
              </a:lnSpc>
              <a:spcBef>
                <a:spcPts val="500"/>
              </a:spcBef>
              <a:spcAft>
                <a:spcPts val="0"/>
              </a:spcAft>
              <a:buSzPts val="1200"/>
              <a:buFont typeface="Noto Sans Symbols"/>
              <a:buChar char="▪"/>
              <a:defRPr sz="1200">
                <a:solidFill>
                  <a:schemeClr val="dk1"/>
                </a:solidFill>
              </a:defRPr>
            </a:lvl2pPr>
            <a:lvl3pPr marL="1371600" lvl="2" indent="-317500" algn="l">
              <a:lnSpc>
                <a:spcPct val="90000"/>
              </a:lnSpc>
              <a:spcBef>
                <a:spcPts val="500"/>
              </a:spcBef>
              <a:spcAft>
                <a:spcPts val="0"/>
              </a:spcAft>
              <a:buSzPts val="1400"/>
              <a:buChar char="▪"/>
              <a:defRPr sz="14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7" name="Google Shape;687;p129"/>
          <p:cNvSpPr txBox="1">
            <a:spLocks noGrp="1"/>
          </p:cNvSpPr>
          <p:nvPr>
            <p:ph type="body" idx="5"/>
          </p:nvPr>
        </p:nvSpPr>
        <p:spPr>
          <a:xfrm>
            <a:off x="6190657" y="4190713"/>
            <a:ext cx="5085589" cy="219985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Font typeface="Noto Sans Symbols"/>
              <a:buNone/>
              <a:defRPr sz="1400">
                <a:solidFill>
                  <a:schemeClr val="dk1"/>
                </a:solidFill>
              </a:defRPr>
            </a:lvl1pPr>
            <a:lvl2pPr marL="914400" lvl="1" indent="-304800" algn="l">
              <a:lnSpc>
                <a:spcPct val="90000"/>
              </a:lnSpc>
              <a:spcBef>
                <a:spcPts val="500"/>
              </a:spcBef>
              <a:spcAft>
                <a:spcPts val="0"/>
              </a:spcAft>
              <a:buSzPts val="1200"/>
              <a:buFont typeface="Noto Sans Symbols"/>
              <a:buChar char="▪"/>
              <a:defRPr sz="1200">
                <a:solidFill>
                  <a:schemeClr val="dk1"/>
                </a:solidFill>
              </a:defRPr>
            </a:lvl2pPr>
            <a:lvl3pPr marL="1371600" lvl="2" indent="-317500" algn="l">
              <a:lnSpc>
                <a:spcPct val="90000"/>
              </a:lnSpc>
              <a:spcBef>
                <a:spcPts val="500"/>
              </a:spcBef>
              <a:spcAft>
                <a:spcPts val="0"/>
              </a:spcAft>
              <a:buSzPts val="1400"/>
              <a:buChar char="▪"/>
              <a:defRPr sz="14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88" name="Google Shape;688;p129"/>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29_Title Only">
  <p:cSld name="29_Title Only">
    <p:spTree>
      <p:nvGrpSpPr>
        <p:cNvPr id="1" name="Shape 689"/>
        <p:cNvGrpSpPr/>
        <p:nvPr/>
      </p:nvGrpSpPr>
      <p:grpSpPr>
        <a:xfrm>
          <a:off x="0" y="0"/>
          <a:ext cx="0" cy="0"/>
          <a:chOff x="0" y="0"/>
          <a:chExt cx="0" cy="0"/>
        </a:xfrm>
      </p:grpSpPr>
      <p:sp>
        <p:nvSpPr>
          <p:cNvPr id="690" name="Google Shape;690;p1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1" name="Google Shape;691;p130"/>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92" name="Google Shape;692;p130"/>
          <p:cNvSpPr txBox="1">
            <a:spLocks noGrp="1"/>
          </p:cNvSpPr>
          <p:nvPr>
            <p:ph type="body" idx="1"/>
          </p:nvPr>
        </p:nvSpPr>
        <p:spPr>
          <a:xfrm>
            <a:off x="831850" y="1690688"/>
            <a:ext cx="10515600" cy="5795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
        <p:nvSpPr>
          <p:cNvPr id="693" name="Google Shape;693;p130"/>
          <p:cNvSpPr>
            <a:spLocks noGrp="1"/>
          </p:cNvSpPr>
          <p:nvPr>
            <p:ph type="pic" idx="2"/>
          </p:nvPr>
        </p:nvSpPr>
        <p:spPr>
          <a:xfrm>
            <a:off x="947428" y="2446314"/>
            <a:ext cx="2438400" cy="3944256"/>
          </a:xfrm>
          <a:prstGeom prst="rect">
            <a:avLst/>
          </a:prstGeom>
          <a:solidFill>
            <a:srgbClr val="ADADAD"/>
          </a:solidFill>
          <a:ln w="9525" cap="flat" cmpd="sng">
            <a:solidFill>
              <a:schemeClr val="lt2">
                <a:alpha val="40000"/>
              </a:schemeClr>
            </a:solidFill>
            <a:prstDash val="solid"/>
            <a:round/>
            <a:headEnd type="none" w="sm" len="sm"/>
            <a:tailEnd type="none" w="sm" len="sm"/>
          </a:ln>
        </p:spPr>
      </p:sp>
      <p:sp>
        <p:nvSpPr>
          <p:cNvPr id="694" name="Google Shape;694;p130"/>
          <p:cNvSpPr>
            <a:spLocks noGrp="1"/>
          </p:cNvSpPr>
          <p:nvPr>
            <p:ph type="pic" idx="3"/>
          </p:nvPr>
        </p:nvSpPr>
        <p:spPr>
          <a:xfrm>
            <a:off x="3578019" y="2446314"/>
            <a:ext cx="2438400" cy="3944256"/>
          </a:xfrm>
          <a:prstGeom prst="rect">
            <a:avLst/>
          </a:prstGeom>
          <a:solidFill>
            <a:srgbClr val="ADADAD"/>
          </a:solidFill>
          <a:ln w="9525" cap="flat" cmpd="sng">
            <a:solidFill>
              <a:schemeClr val="lt2">
                <a:alpha val="40000"/>
              </a:schemeClr>
            </a:solidFill>
            <a:prstDash val="solid"/>
            <a:round/>
            <a:headEnd type="none" w="sm" len="sm"/>
            <a:tailEnd type="none" w="sm" len="sm"/>
          </a:ln>
        </p:spPr>
      </p:sp>
      <p:sp>
        <p:nvSpPr>
          <p:cNvPr id="695" name="Google Shape;695;p130"/>
          <p:cNvSpPr>
            <a:spLocks noGrp="1"/>
          </p:cNvSpPr>
          <p:nvPr>
            <p:ph type="pic" idx="4"/>
          </p:nvPr>
        </p:nvSpPr>
        <p:spPr>
          <a:xfrm>
            <a:off x="6208610" y="2446314"/>
            <a:ext cx="2438400" cy="3944256"/>
          </a:xfrm>
          <a:prstGeom prst="rect">
            <a:avLst/>
          </a:prstGeom>
          <a:solidFill>
            <a:srgbClr val="ADADAD"/>
          </a:solidFill>
          <a:ln w="9525" cap="flat" cmpd="sng">
            <a:solidFill>
              <a:schemeClr val="lt2">
                <a:alpha val="40000"/>
              </a:schemeClr>
            </a:solidFill>
            <a:prstDash val="solid"/>
            <a:round/>
            <a:headEnd type="none" w="sm" len="sm"/>
            <a:tailEnd type="none" w="sm" len="sm"/>
          </a:ln>
        </p:spPr>
      </p:sp>
      <p:sp>
        <p:nvSpPr>
          <p:cNvPr id="696" name="Google Shape;696;p130"/>
          <p:cNvSpPr>
            <a:spLocks noGrp="1"/>
          </p:cNvSpPr>
          <p:nvPr>
            <p:ph type="pic" idx="5"/>
          </p:nvPr>
        </p:nvSpPr>
        <p:spPr>
          <a:xfrm>
            <a:off x="8839200" y="2446314"/>
            <a:ext cx="2438400" cy="3944256"/>
          </a:xfrm>
          <a:prstGeom prst="rect">
            <a:avLst/>
          </a:prstGeom>
          <a:solidFill>
            <a:srgbClr val="ADADAD"/>
          </a:solidFill>
          <a:ln w="9525" cap="flat" cmpd="sng">
            <a:solidFill>
              <a:schemeClr val="lt2">
                <a:alpha val="40000"/>
              </a:schemeClr>
            </a:solidFill>
            <a:prstDash val="solid"/>
            <a:round/>
            <a:headEnd type="none" w="sm" len="sm"/>
            <a:tailEnd type="none" w="sm" len="sm"/>
          </a:ln>
        </p:spPr>
      </p:sp>
      <p:sp>
        <p:nvSpPr>
          <p:cNvPr id="697" name="Google Shape;697;p130"/>
          <p:cNvSpPr txBox="1">
            <a:spLocks noGrp="1"/>
          </p:cNvSpPr>
          <p:nvPr>
            <p:ph type="body" idx="6"/>
          </p:nvPr>
        </p:nvSpPr>
        <p:spPr>
          <a:xfrm>
            <a:off x="947428" y="5421587"/>
            <a:ext cx="2441448" cy="968983"/>
          </a:xfrm>
          <a:prstGeom prst="rect">
            <a:avLst/>
          </a:prstGeom>
          <a:solidFill>
            <a:schemeClr val="accent3">
              <a:alpha val="80000"/>
            </a:schemeClr>
          </a:solidFill>
          <a:ln>
            <a:noFill/>
          </a:ln>
        </p:spPr>
        <p:txBody>
          <a:bodyPr spcFirstLastPara="1" wrap="square" lIns="182875" tIns="91425" rIns="182875" bIns="91425" anchor="b" anchorCtr="0">
            <a:spAutoFit/>
          </a:bodyPr>
          <a:lstStyle>
            <a:lvl1pPr marL="457200" lvl="0" indent="-228600" algn="l">
              <a:lnSpc>
                <a:spcPct val="90000"/>
              </a:lnSpc>
              <a:spcBef>
                <a:spcPts val="1000"/>
              </a:spcBef>
              <a:spcAft>
                <a:spcPts val="0"/>
              </a:spcAft>
              <a:buSzPts val="1800"/>
              <a:buNone/>
              <a:defRPr sz="1800" b="0" i="0">
                <a:solidFill>
                  <a:srgbClr val="FFFFFF"/>
                </a:solidFill>
                <a:latin typeface="Montserrat Light"/>
                <a:ea typeface="Montserrat Light"/>
                <a:cs typeface="Montserrat Light"/>
                <a:sym typeface="Montserrat Light"/>
              </a:defRPr>
            </a:lvl1pPr>
            <a:lvl2pPr marL="914400" lvl="1" indent="-228600" algn="l">
              <a:lnSpc>
                <a:spcPct val="90000"/>
              </a:lnSpc>
              <a:spcBef>
                <a:spcPts val="500"/>
              </a:spcBef>
              <a:spcAft>
                <a:spcPts val="0"/>
              </a:spcAft>
              <a:buSzPts val="1400"/>
              <a:buFont typeface="Arial"/>
              <a:buNone/>
              <a:defRPr sz="1400" b="0" i="0">
                <a:solidFill>
                  <a:srgbClr val="FFFFFF"/>
                </a:solidFill>
                <a:latin typeface="Montserrat Light"/>
                <a:ea typeface="Montserrat Light"/>
                <a:cs typeface="Montserrat Light"/>
                <a:sym typeface="Montserrat Light"/>
              </a:defRPr>
            </a:lvl2pPr>
            <a:lvl3pPr marL="1371600" lvl="2" indent="-317500" algn="l">
              <a:lnSpc>
                <a:spcPct val="90000"/>
              </a:lnSpc>
              <a:spcBef>
                <a:spcPts val="500"/>
              </a:spcBef>
              <a:spcAft>
                <a:spcPts val="0"/>
              </a:spcAft>
              <a:buSzPts val="1400"/>
              <a:buChar char="▪"/>
              <a:defRPr sz="1400">
                <a:solidFill>
                  <a:srgbClr val="FFFFFF"/>
                </a:solidFill>
              </a:defRPr>
            </a:lvl3pPr>
            <a:lvl4pPr marL="1828800" lvl="3" indent="-317500" algn="l">
              <a:lnSpc>
                <a:spcPct val="90000"/>
              </a:lnSpc>
              <a:spcBef>
                <a:spcPts val="500"/>
              </a:spcBef>
              <a:spcAft>
                <a:spcPts val="0"/>
              </a:spcAft>
              <a:buSzPts val="1400"/>
              <a:buChar char="▪"/>
              <a:defRPr sz="1400">
                <a:solidFill>
                  <a:srgbClr val="FFFFFF"/>
                </a:solidFill>
              </a:defRPr>
            </a:lvl4pPr>
            <a:lvl5pPr marL="2286000" lvl="4" indent="-317500" algn="l">
              <a:lnSpc>
                <a:spcPct val="90000"/>
              </a:lnSpc>
              <a:spcBef>
                <a:spcPts val="500"/>
              </a:spcBef>
              <a:spcAft>
                <a:spcPts val="0"/>
              </a:spcAft>
              <a:buSzPts val="1400"/>
              <a:buChar char="▪"/>
              <a:defRPr sz="1400">
                <a:solidFill>
                  <a:srgbClr val="FFFFF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8" name="Google Shape;698;p130"/>
          <p:cNvSpPr txBox="1">
            <a:spLocks noGrp="1"/>
          </p:cNvSpPr>
          <p:nvPr>
            <p:ph type="body" idx="7"/>
          </p:nvPr>
        </p:nvSpPr>
        <p:spPr>
          <a:xfrm>
            <a:off x="3577003" y="5421587"/>
            <a:ext cx="2441448" cy="968983"/>
          </a:xfrm>
          <a:prstGeom prst="rect">
            <a:avLst/>
          </a:prstGeom>
          <a:solidFill>
            <a:schemeClr val="accent1">
              <a:alpha val="80000"/>
            </a:schemeClr>
          </a:solidFill>
          <a:ln>
            <a:noFill/>
          </a:ln>
        </p:spPr>
        <p:txBody>
          <a:bodyPr spcFirstLastPara="1" wrap="square" lIns="182875" tIns="91425" rIns="182875" bIns="91425" anchor="b" anchorCtr="0">
            <a:spAutoFit/>
          </a:bodyPr>
          <a:lstStyle>
            <a:lvl1pPr marL="457200" lvl="0" indent="-228600" algn="l">
              <a:lnSpc>
                <a:spcPct val="90000"/>
              </a:lnSpc>
              <a:spcBef>
                <a:spcPts val="1000"/>
              </a:spcBef>
              <a:spcAft>
                <a:spcPts val="0"/>
              </a:spcAft>
              <a:buSzPts val="1800"/>
              <a:buNone/>
              <a:defRPr sz="1800" b="0" i="0">
                <a:solidFill>
                  <a:srgbClr val="FFFFFF"/>
                </a:solidFill>
                <a:latin typeface="Montserrat Light"/>
                <a:ea typeface="Montserrat Light"/>
                <a:cs typeface="Montserrat Light"/>
                <a:sym typeface="Montserrat Light"/>
              </a:defRPr>
            </a:lvl1pPr>
            <a:lvl2pPr marL="914400" lvl="1" indent="-228600" algn="l">
              <a:lnSpc>
                <a:spcPct val="90000"/>
              </a:lnSpc>
              <a:spcBef>
                <a:spcPts val="500"/>
              </a:spcBef>
              <a:spcAft>
                <a:spcPts val="0"/>
              </a:spcAft>
              <a:buSzPts val="1400"/>
              <a:buFont typeface="Arial"/>
              <a:buNone/>
              <a:defRPr sz="1400" b="0" i="0">
                <a:solidFill>
                  <a:srgbClr val="FFFFFF"/>
                </a:solidFill>
                <a:latin typeface="Montserrat Light"/>
                <a:ea typeface="Montserrat Light"/>
                <a:cs typeface="Montserrat Light"/>
                <a:sym typeface="Montserrat Light"/>
              </a:defRPr>
            </a:lvl2pPr>
            <a:lvl3pPr marL="1371600" lvl="2" indent="-317500" algn="l">
              <a:lnSpc>
                <a:spcPct val="90000"/>
              </a:lnSpc>
              <a:spcBef>
                <a:spcPts val="500"/>
              </a:spcBef>
              <a:spcAft>
                <a:spcPts val="0"/>
              </a:spcAft>
              <a:buSzPts val="1400"/>
              <a:buChar char="▪"/>
              <a:defRPr sz="1400">
                <a:solidFill>
                  <a:srgbClr val="FFFFFF"/>
                </a:solidFill>
              </a:defRPr>
            </a:lvl3pPr>
            <a:lvl4pPr marL="1828800" lvl="3" indent="-317500" algn="l">
              <a:lnSpc>
                <a:spcPct val="90000"/>
              </a:lnSpc>
              <a:spcBef>
                <a:spcPts val="500"/>
              </a:spcBef>
              <a:spcAft>
                <a:spcPts val="0"/>
              </a:spcAft>
              <a:buSzPts val="1400"/>
              <a:buChar char="▪"/>
              <a:defRPr sz="1400">
                <a:solidFill>
                  <a:srgbClr val="FFFFFF"/>
                </a:solidFill>
              </a:defRPr>
            </a:lvl4pPr>
            <a:lvl5pPr marL="2286000" lvl="4" indent="-317500" algn="l">
              <a:lnSpc>
                <a:spcPct val="90000"/>
              </a:lnSpc>
              <a:spcBef>
                <a:spcPts val="500"/>
              </a:spcBef>
              <a:spcAft>
                <a:spcPts val="0"/>
              </a:spcAft>
              <a:buSzPts val="1400"/>
              <a:buChar char="▪"/>
              <a:defRPr sz="1400">
                <a:solidFill>
                  <a:srgbClr val="FFFFF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9" name="Google Shape;699;p130"/>
          <p:cNvSpPr txBox="1">
            <a:spLocks noGrp="1"/>
          </p:cNvSpPr>
          <p:nvPr>
            <p:ph type="body" idx="8"/>
          </p:nvPr>
        </p:nvSpPr>
        <p:spPr>
          <a:xfrm>
            <a:off x="6206578" y="5421587"/>
            <a:ext cx="2441448" cy="968983"/>
          </a:xfrm>
          <a:prstGeom prst="rect">
            <a:avLst/>
          </a:prstGeom>
          <a:solidFill>
            <a:schemeClr val="accent2">
              <a:alpha val="80000"/>
            </a:schemeClr>
          </a:solidFill>
          <a:ln>
            <a:noFill/>
          </a:ln>
        </p:spPr>
        <p:txBody>
          <a:bodyPr spcFirstLastPara="1" wrap="square" lIns="182875" tIns="91425" rIns="182875" bIns="91425" anchor="b" anchorCtr="0">
            <a:spAutoFit/>
          </a:bodyPr>
          <a:lstStyle>
            <a:lvl1pPr marL="457200" lvl="0" indent="-228600" algn="l">
              <a:lnSpc>
                <a:spcPct val="90000"/>
              </a:lnSpc>
              <a:spcBef>
                <a:spcPts val="1000"/>
              </a:spcBef>
              <a:spcAft>
                <a:spcPts val="0"/>
              </a:spcAft>
              <a:buSzPts val="1800"/>
              <a:buNone/>
              <a:defRPr sz="1800" b="0" i="0">
                <a:solidFill>
                  <a:srgbClr val="FFFFFF"/>
                </a:solidFill>
                <a:latin typeface="Montserrat Light"/>
                <a:ea typeface="Montserrat Light"/>
                <a:cs typeface="Montserrat Light"/>
                <a:sym typeface="Montserrat Light"/>
              </a:defRPr>
            </a:lvl1pPr>
            <a:lvl2pPr marL="914400" lvl="1" indent="-228600" algn="l">
              <a:lnSpc>
                <a:spcPct val="90000"/>
              </a:lnSpc>
              <a:spcBef>
                <a:spcPts val="500"/>
              </a:spcBef>
              <a:spcAft>
                <a:spcPts val="0"/>
              </a:spcAft>
              <a:buSzPts val="1400"/>
              <a:buFont typeface="Arial"/>
              <a:buNone/>
              <a:defRPr sz="1400" b="0" i="0">
                <a:solidFill>
                  <a:srgbClr val="FFFFFF"/>
                </a:solidFill>
                <a:latin typeface="Montserrat Light"/>
                <a:ea typeface="Montserrat Light"/>
                <a:cs typeface="Montserrat Light"/>
                <a:sym typeface="Montserrat Light"/>
              </a:defRPr>
            </a:lvl2pPr>
            <a:lvl3pPr marL="1371600" lvl="2" indent="-317500" algn="l">
              <a:lnSpc>
                <a:spcPct val="90000"/>
              </a:lnSpc>
              <a:spcBef>
                <a:spcPts val="500"/>
              </a:spcBef>
              <a:spcAft>
                <a:spcPts val="0"/>
              </a:spcAft>
              <a:buSzPts val="1400"/>
              <a:buChar char="▪"/>
              <a:defRPr sz="1400">
                <a:solidFill>
                  <a:srgbClr val="FFFFFF"/>
                </a:solidFill>
              </a:defRPr>
            </a:lvl3pPr>
            <a:lvl4pPr marL="1828800" lvl="3" indent="-317500" algn="l">
              <a:lnSpc>
                <a:spcPct val="90000"/>
              </a:lnSpc>
              <a:spcBef>
                <a:spcPts val="500"/>
              </a:spcBef>
              <a:spcAft>
                <a:spcPts val="0"/>
              </a:spcAft>
              <a:buSzPts val="1400"/>
              <a:buChar char="▪"/>
              <a:defRPr sz="1400">
                <a:solidFill>
                  <a:srgbClr val="FFFFFF"/>
                </a:solidFill>
              </a:defRPr>
            </a:lvl4pPr>
            <a:lvl5pPr marL="2286000" lvl="4" indent="-317500" algn="l">
              <a:lnSpc>
                <a:spcPct val="90000"/>
              </a:lnSpc>
              <a:spcBef>
                <a:spcPts val="500"/>
              </a:spcBef>
              <a:spcAft>
                <a:spcPts val="0"/>
              </a:spcAft>
              <a:buSzPts val="1400"/>
              <a:buChar char="▪"/>
              <a:defRPr sz="1400">
                <a:solidFill>
                  <a:srgbClr val="FFFFF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0" name="Google Shape;700;p130"/>
          <p:cNvSpPr txBox="1">
            <a:spLocks noGrp="1"/>
          </p:cNvSpPr>
          <p:nvPr>
            <p:ph type="body" idx="9"/>
          </p:nvPr>
        </p:nvSpPr>
        <p:spPr>
          <a:xfrm>
            <a:off x="8836152" y="5421587"/>
            <a:ext cx="2441448" cy="968983"/>
          </a:xfrm>
          <a:prstGeom prst="rect">
            <a:avLst/>
          </a:prstGeom>
          <a:solidFill>
            <a:schemeClr val="dk1">
              <a:alpha val="80000"/>
            </a:schemeClr>
          </a:solidFill>
          <a:ln>
            <a:noFill/>
          </a:ln>
        </p:spPr>
        <p:txBody>
          <a:bodyPr spcFirstLastPara="1" wrap="square" lIns="182875" tIns="91425" rIns="182875" bIns="91425" anchor="b" anchorCtr="0">
            <a:spAutoFit/>
          </a:bodyPr>
          <a:lstStyle>
            <a:lvl1pPr marL="457200" lvl="0" indent="-228600" algn="l">
              <a:lnSpc>
                <a:spcPct val="90000"/>
              </a:lnSpc>
              <a:spcBef>
                <a:spcPts val="1000"/>
              </a:spcBef>
              <a:spcAft>
                <a:spcPts val="0"/>
              </a:spcAft>
              <a:buSzPts val="1800"/>
              <a:buNone/>
              <a:defRPr sz="1800" b="0" i="0">
                <a:solidFill>
                  <a:srgbClr val="FFFFFF"/>
                </a:solidFill>
                <a:latin typeface="Montserrat Light"/>
                <a:ea typeface="Montserrat Light"/>
                <a:cs typeface="Montserrat Light"/>
                <a:sym typeface="Montserrat Light"/>
              </a:defRPr>
            </a:lvl1pPr>
            <a:lvl2pPr marL="914400" lvl="1" indent="-228600" algn="l">
              <a:lnSpc>
                <a:spcPct val="90000"/>
              </a:lnSpc>
              <a:spcBef>
                <a:spcPts val="500"/>
              </a:spcBef>
              <a:spcAft>
                <a:spcPts val="0"/>
              </a:spcAft>
              <a:buSzPts val="1400"/>
              <a:buFont typeface="Arial"/>
              <a:buNone/>
              <a:defRPr sz="1400" b="0" i="0">
                <a:solidFill>
                  <a:srgbClr val="FFFFFF"/>
                </a:solidFill>
                <a:latin typeface="Montserrat Light"/>
                <a:ea typeface="Montserrat Light"/>
                <a:cs typeface="Montserrat Light"/>
                <a:sym typeface="Montserrat Light"/>
              </a:defRPr>
            </a:lvl2pPr>
            <a:lvl3pPr marL="1371600" lvl="2" indent="-317500" algn="l">
              <a:lnSpc>
                <a:spcPct val="90000"/>
              </a:lnSpc>
              <a:spcBef>
                <a:spcPts val="500"/>
              </a:spcBef>
              <a:spcAft>
                <a:spcPts val="0"/>
              </a:spcAft>
              <a:buSzPts val="1400"/>
              <a:buChar char="▪"/>
              <a:defRPr sz="1400">
                <a:solidFill>
                  <a:srgbClr val="FFFFFF"/>
                </a:solidFill>
              </a:defRPr>
            </a:lvl3pPr>
            <a:lvl4pPr marL="1828800" lvl="3" indent="-317500" algn="l">
              <a:lnSpc>
                <a:spcPct val="90000"/>
              </a:lnSpc>
              <a:spcBef>
                <a:spcPts val="500"/>
              </a:spcBef>
              <a:spcAft>
                <a:spcPts val="0"/>
              </a:spcAft>
              <a:buSzPts val="1400"/>
              <a:buChar char="▪"/>
              <a:defRPr sz="1400">
                <a:solidFill>
                  <a:srgbClr val="FFFFFF"/>
                </a:solidFill>
              </a:defRPr>
            </a:lvl4pPr>
            <a:lvl5pPr marL="2286000" lvl="4" indent="-317500" algn="l">
              <a:lnSpc>
                <a:spcPct val="90000"/>
              </a:lnSpc>
              <a:spcBef>
                <a:spcPts val="500"/>
              </a:spcBef>
              <a:spcAft>
                <a:spcPts val="0"/>
              </a:spcAft>
              <a:buSzPts val="1400"/>
              <a:buChar char="▪"/>
              <a:defRPr sz="1400">
                <a:solidFill>
                  <a:srgbClr val="FFFFF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01" name="Google Shape;701;p130"/>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30_Title Only">
  <p:cSld name="30_Title Only">
    <p:spTree>
      <p:nvGrpSpPr>
        <p:cNvPr id="1" name="Shape 702"/>
        <p:cNvGrpSpPr/>
        <p:nvPr/>
      </p:nvGrpSpPr>
      <p:grpSpPr>
        <a:xfrm>
          <a:off x="0" y="0"/>
          <a:ext cx="0" cy="0"/>
          <a:chOff x="0" y="0"/>
          <a:chExt cx="0" cy="0"/>
        </a:xfrm>
      </p:grpSpPr>
      <p:sp>
        <p:nvSpPr>
          <p:cNvPr id="703" name="Google Shape;703;p1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4" name="Google Shape;704;p131"/>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05" name="Google Shape;705;p131"/>
          <p:cNvSpPr txBox="1">
            <a:spLocks noGrp="1"/>
          </p:cNvSpPr>
          <p:nvPr>
            <p:ph type="body" idx="1"/>
          </p:nvPr>
        </p:nvSpPr>
        <p:spPr>
          <a:xfrm>
            <a:off x="831850" y="1690688"/>
            <a:ext cx="10515600" cy="5795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
        <p:nvSpPr>
          <p:cNvPr id="706" name="Google Shape;706;p131"/>
          <p:cNvSpPr>
            <a:spLocks noGrp="1"/>
          </p:cNvSpPr>
          <p:nvPr>
            <p:ph type="pic" idx="2"/>
          </p:nvPr>
        </p:nvSpPr>
        <p:spPr>
          <a:xfrm>
            <a:off x="947428" y="2446314"/>
            <a:ext cx="3328406" cy="3944256"/>
          </a:xfrm>
          <a:prstGeom prst="rect">
            <a:avLst/>
          </a:prstGeom>
          <a:solidFill>
            <a:srgbClr val="ADADAD"/>
          </a:solidFill>
          <a:ln w="9525" cap="flat" cmpd="sng">
            <a:solidFill>
              <a:schemeClr val="lt2">
                <a:alpha val="40000"/>
              </a:schemeClr>
            </a:solidFill>
            <a:prstDash val="solid"/>
            <a:round/>
            <a:headEnd type="none" w="sm" len="sm"/>
            <a:tailEnd type="none" w="sm" len="sm"/>
          </a:ln>
        </p:spPr>
      </p:sp>
      <p:sp>
        <p:nvSpPr>
          <p:cNvPr id="707" name="Google Shape;707;p131"/>
          <p:cNvSpPr>
            <a:spLocks noGrp="1"/>
          </p:cNvSpPr>
          <p:nvPr>
            <p:ph type="pic" idx="3"/>
          </p:nvPr>
        </p:nvSpPr>
        <p:spPr>
          <a:xfrm>
            <a:off x="4448293" y="2446314"/>
            <a:ext cx="3328424" cy="3944256"/>
          </a:xfrm>
          <a:prstGeom prst="rect">
            <a:avLst/>
          </a:prstGeom>
          <a:solidFill>
            <a:srgbClr val="ADADAD"/>
          </a:solidFill>
          <a:ln w="9525" cap="flat" cmpd="sng">
            <a:solidFill>
              <a:schemeClr val="lt2">
                <a:alpha val="40000"/>
              </a:schemeClr>
            </a:solidFill>
            <a:prstDash val="solid"/>
            <a:round/>
            <a:headEnd type="none" w="sm" len="sm"/>
            <a:tailEnd type="none" w="sm" len="sm"/>
          </a:ln>
        </p:spPr>
      </p:sp>
      <p:sp>
        <p:nvSpPr>
          <p:cNvPr id="708" name="Google Shape;708;p131"/>
          <p:cNvSpPr>
            <a:spLocks noGrp="1"/>
          </p:cNvSpPr>
          <p:nvPr>
            <p:ph type="pic" idx="4"/>
          </p:nvPr>
        </p:nvSpPr>
        <p:spPr>
          <a:xfrm>
            <a:off x="7949176" y="2446314"/>
            <a:ext cx="3328424" cy="3944256"/>
          </a:xfrm>
          <a:prstGeom prst="rect">
            <a:avLst/>
          </a:prstGeom>
          <a:solidFill>
            <a:srgbClr val="ADADAD"/>
          </a:solidFill>
          <a:ln w="9525" cap="flat" cmpd="sng">
            <a:solidFill>
              <a:schemeClr val="lt2">
                <a:alpha val="40000"/>
              </a:schemeClr>
            </a:solidFill>
            <a:prstDash val="solid"/>
            <a:round/>
            <a:headEnd type="none" w="sm" len="sm"/>
            <a:tailEnd type="none" w="sm" len="sm"/>
          </a:ln>
        </p:spPr>
      </p:sp>
      <p:sp>
        <p:nvSpPr>
          <p:cNvPr id="709" name="Google Shape;709;p131"/>
          <p:cNvSpPr txBox="1">
            <a:spLocks noGrp="1"/>
          </p:cNvSpPr>
          <p:nvPr>
            <p:ph type="body" idx="5"/>
          </p:nvPr>
        </p:nvSpPr>
        <p:spPr>
          <a:xfrm>
            <a:off x="947427" y="5698586"/>
            <a:ext cx="3328415" cy="691984"/>
          </a:xfrm>
          <a:prstGeom prst="rect">
            <a:avLst/>
          </a:prstGeom>
          <a:solidFill>
            <a:schemeClr val="accent3">
              <a:alpha val="80000"/>
            </a:schemeClr>
          </a:solidFill>
          <a:ln>
            <a:noFill/>
          </a:ln>
        </p:spPr>
        <p:txBody>
          <a:bodyPr spcFirstLastPara="1" wrap="square" lIns="182875" tIns="91425" rIns="182875" bIns="91425" anchor="b" anchorCtr="0">
            <a:spAutoFit/>
          </a:bodyPr>
          <a:lstStyle>
            <a:lvl1pPr marL="457200" lvl="0" indent="-228600" algn="l">
              <a:lnSpc>
                <a:spcPct val="90000"/>
              </a:lnSpc>
              <a:spcBef>
                <a:spcPts val="1000"/>
              </a:spcBef>
              <a:spcAft>
                <a:spcPts val="0"/>
              </a:spcAft>
              <a:buSzPts val="1800"/>
              <a:buNone/>
              <a:defRPr sz="1800" b="0" i="0">
                <a:solidFill>
                  <a:srgbClr val="FFFFFF"/>
                </a:solidFill>
                <a:latin typeface="Montserrat Light"/>
                <a:ea typeface="Montserrat Light"/>
                <a:cs typeface="Montserrat Light"/>
                <a:sym typeface="Montserrat Light"/>
              </a:defRPr>
            </a:lvl1pPr>
            <a:lvl2pPr marL="914400" lvl="1" indent="-228600" algn="l">
              <a:lnSpc>
                <a:spcPct val="90000"/>
              </a:lnSpc>
              <a:spcBef>
                <a:spcPts val="500"/>
              </a:spcBef>
              <a:spcAft>
                <a:spcPts val="0"/>
              </a:spcAft>
              <a:buSzPts val="1400"/>
              <a:buFont typeface="Arial"/>
              <a:buNone/>
              <a:defRPr sz="1400" b="0" i="0">
                <a:solidFill>
                  <a:srgbClr val="FFFFFF"/>
                </a:solidFill>
                <a:latin typeface="Montserrat Light"/>
                <a:ea typeface="Montserrat Light"/>
                <a:cs typeface="Montserrat Light"/>
                <a:sym typeface="Montserrat Light"/>
              </a:defRPr>
            </a:lvl2pPr>
            <a:lvl3pPr marL="1371600" lvl="2" indent="-317500" algn="l">
              <a:lnSpc>
                <a:spcPct val="90000"/>
              </a:lnSpc>
              <a:spcBef>
                <a:spcPts val="500"/>
              </a:spcBef>
              <a:spcAft>
                <a:spcPts val="0"/>
              </a:spcAft>
              <a:buSzPts val="1400"/>
              <a:buChar char="▪"/>
              <a:defRPr sz="1400">
                <a:solidFill>
                  <a:srgbClr val="FFFFFF"/>
                </a:solidFill>
              </a:defRPr>
            </a:lvl3pPr>
            <a:lvl4pPr marL="1828800" lvl="3" indent="-317500" algn="l">
              <a:lnSpc>
                <a:spcPct val="90000"/>
              </a:lnSpc>
              <a:spcBef>
                <a:spcPts val="500"/>
              </a:spcBef>
              <a:spcAft>
                <a:spcPts val="0"/>
              </a:spcAft>
              <a:buSzPts val="1400"/>
              <a:buChar char="▪"/>
              <a:defRPr sz="1400">
                <a:solidFill>
                  <a:srgbClr val="FFFFFF"/>
                </a:solidFill>
              </a:defRPr>
            </a:lvl4pPr>
            <a:lvl5pPr marL="2286000" lvl="4" indent="-317500" algn="l">
              <a:lnSpc>
                <a:spcPct val="90000"/>
              </a:lnSpc>
              <a:spcBef>
                <a:spcPts val="500"/>
              </a:spcBef>
              <a:spcAft>
                <a:spcPts val="0"/>
              </a:spcAft>
              <a:buSzPts val="1400"/>
              <a:buChar char="▪"/>
              <a:defRPr sz="1400">
                <a:solidFill>
                  <a:srgbClr val="FFFFF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0" name="Google Shape;710;p131"/>
          <p:cNvSpPr txBox="1">
            <a:spLocks noGrp="1"/>
          </p:cNvSpPr>
          <p:nvPr>
            <p:ph type="body" idx="6"/>
          </p:nvPr>
        </p:nvSpPr>
        <p:spPr>
          <a:xfrm>
            <a:off x="4448303" y="5698586"/>
            <a:ext cx="3328415" cy="691984"/>
          </a:xfrm>
          <a:prstGeom prst="rect">
            <a:avLst/>
          </a:prstGeom>
          <a:solidFill>
            <a:schemeClr val="accent1">
              <a:alpha val="80000"/>
            </a:schemeClr>
          </a:solidFill>
          <a:ln>
            <a:noFill/>
          </a:ln>
        </p:spPr>
        <p:txBody>
          <a:bodyPr spcFirstLastPara="1" wrap="square" lIns="182875" tIns="91425" rIns="182875" bIns="91425" anchor="b" anchorCtr="0">
            <a:spAutoFit/>
          </a:bodyPr>
          <a:lstStyle>
            <a:lvl1pPr marL="457200" lvl="0" indent="-228600" algn="l">
              <a:lnSpc>
                <a:spcPct val="90000"/>
              </a:lnSpc>
              <a:spcBef>
                <a:spcPts val="1000"/>
              </a:spcBef>
              <a:spcAft>
                <a:spcPts val="0"/>
              </a:spcAft>
              <a:buSzPts val="1800"/>
              <a:buNone/>
              <a:defRPr sz="1800" b="0" i="0">
                <a:solidFill>
                  <a:srgbClr val="FFFFFF"/>
                </a:solidFill>
                <a:latin typeface="Montserrat Light"/>
                <a:ea typeface="Montserrat Light"/>
                <a:cs typeface="Montserrat Light"/>
                <a:sym typeface="Montserrat Light"/>
              </a:defRPr>
            </a:lvl1pPr>
            <a:lvl2pPr marL="914400" lvl="1" indent="-228600" algn="l">
              <a:lnSpc>
                <a:spcPct val="90000"/>
              </a:lnSpc>
              <a:spcBef>
                <a:spcPts val="500"/>
              </a:spcBef>
              <a:spcAft>
                <a:spcPts val="0"/>
              </a:spcAft>
              <a:buSzPts val="1400"/>
              <a:buFont typeface="Arial"/>
              <a:buNone/>
              <a:defRPr sz="1400" b="0" i="0">
                <a:solidFill>
                  <a:srgbClr val="FFFFFF"/>
                </a:solidFill>
                <a:latin typeface="Montserrat Light"/>
                <a:ea typeface="Montserrat Light"/>
                <a:cs typeface="Montserrat Light"/>
                <a:sym typeface="Montserrat Light"/>
              </a:defRPr>
            </a:lvl2pPr>
            <a:lvl3pPr marL="1371600" lvl="2" indent="-317500" algn="l">
              <a:lnSpc>
                <a:spcPct val="90000"/>
              </a:lnSpc>
              <a:spcBef>
                <a:spcPts val="500"/>
              </a:spcBef>
              <a:spcAft>
                <a:spcPts val="0"/>
              </a:spcAft>
              <a:buSzPts val="1400"/>
              <a:buChar char="▪"/>
              <a:defRPr sz="1400">
                <a:solidFill>
                  <a:srgbClr val="FFFFFF"/>
                </a:solidFill>
              </a:defRPr>
            </a:lvl3pPr>
            <a:lvl4pPr marL="1828800" lvl="3" indent="-317500" algn="l">
              <a:lnSpc>
                <a:spcPct val="90000"/>
              </a:lnSpc>
              <a:spcBef>
                <a:spcPts val="500"/>
              </a:spcBef>
              <a:spcAft>
                <a:spcPts val="0"/>
              </a:spcAft>
              <a:buSzPts val="1400"/>
              <a:buChar char="▪"/>
              <a:defRPr sz="1400">
                <a:solidFill>
                  <a:srgbClr val="FFFFFF"/>
                </a:solidFill>
              </a:defRPr>
            </a:lvl4pPr>
            <a:lvl5pPr marL="2286000" lvl="4" indent="-317500" algn="l">
              <a:lnSpc>
                <a:spcPct val="90000"/>
              </a:lnSpc>
              <a:spcBef>
                <a:spcPts val="500"/>
              </a:spcBef>
              <a:spcAft>
                <a:spcPts val="0"/>
              </a:spcAft>
              <a:buSzPts val="1400"/>
              <a:buChar char="▪"/>
              <a:defRPr sz="1400">
                <a:solidFill>
                  <a:srgbClr val="FFFFF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1" name="Google Shape;711;p131"/>
          <p:cNvSpPr txBox="1">
            <a:spLocks noGrp="1"/>
          </p:cNvSpPr>
          <p:nvPr>
            <p:ph type="body" idx="7"/>
          </p:nvPr>
        </p:nvSpPr>
        <p:spPr>
          <a:xfrm>
            <a:off x="7949176" y="5698586"/>
            <a:ext cx="3328423" cy="691984"/>
          </a:xfrm>
          <a:prstGeom prst="rect">
            <a:avLst/>
          </a:prstGeom>
          <a:solidFill>
            <a:schemeClr val="accent2">
              <a:alpha val="80000"/>
            </a:schemeClr>
          </a:solidFill>
          <a:ln>
            <a:noFill/>
          </a:ln>
        </p:spPr>
        <p:txBody>
          <a:bodyPr spcFirstLastPara="1" wrap="square" lIns="182875" tIns="91425" rIns="182875" bIns="91425" anchor="b" anchorCtr="0">
            <a:spAutoFit/>
          </a:bodyPr>
          <a:lstStyle>
            <a:lvl1pPr marL="457200" lvl="0" indent="-228600" algn="l">
              <a:lnSpc>
                <a:spcPct val="90000"/>
              </a:lnSpc>
              <a:spcBef>
                <a:spcPts val="1000"/>
              </a:spcBef>
              <a:spcAft>
                <a:spcPts val="0"/>
              </a:spcAft>
              <a:buSzPts val="1800"/>
              <a:buNone/>
              <a:defRPr sz="1800" b="0" i="0">
                <a:solidFill>
                  <a:srgbClr val="FFFFFF"/>
                </a:solidFill>
                <a:latin typeface="Montserrat Light"/>
                <a:ea typeface="Montserrat Light"/>
                <a:cs typeface="Montserrat Light"/>
                <a:sym typeface="Montserrat Light"/>
              </a:defRPr>
            </a:lvl1pPr>
            <a:lvl2pPr marL="914400" lvl="1" indent="-228600" algn="l">
              <a:lnSpc>
                <a:spcPct val="90000"/>
              </a:lnSpc>
              <a:spcBef>
                <a:spcPts val="500"/>
              </a:spcBef>
              <a:spcAft>
                <a:spcPts val="0"/>
              </a:spcAft>
              <a:buSzPts val="1400"/>
              <a:buFont typeface="Arial"/>
              <a:buNone/>
              <a:defRPr sz="1400" b="0" i="0">
                <a:solidFill>
                  <a:srgbClr val="FFFFFF"/>
                </a:solidFill>
                <a:latin typeface="Montserrat Light"/>
                <a:ea typeface="Montserrat Light"/>
                <a:cs typeface="Montserrat Light"/>
                <a:sym typeface="Montserrat Light"/>
              </a:defRPr>
            </a:lvl2pPr>
            <a:lvl3pPr marL="1371600" lvl="2" indent="-317500" algn="l">
              <a:lnSpc>
                <a:spcPct val="90000"/>
              </a:lnSpc>
              <a:spcBef>
                <a:spcPts val="500"/>
              </a:spcBef>
              <a:spcAft>
                <a:spcPts val="0"/>
              </a:spcAft>
              <a:buSzPts val="1400"/>
              <a:buChar char="▪"/>
              <a:defRPr sz="1400">
                <a:solidFill>
                  <a:srgbClr val="FFFFFF"/>
                </a:solidFill>
              </a:defRPr>
            </a:lvl3pPr>
            <a:lvl4pPr marL="1828800" lvl="3" indent="-317500" algn="l">
              <a:lnSpc>
                <a:spcPct val="90000"/>
              </a:lnSpc>
              <a:spcBef>
                <a:spcPts val="500"/>
              </a:spcBef>
              <a:spcAft>
                <a:spcPts val="0"/>
              </a:spcAft>
              <a:buSzPts val="1400"/>
              <a:buChar char="▪"/>
              <a:defRPr sz="1400">
                <a:solidFill>
                  <a:srgbClr val="FFFFFF"/>
                </a:solidFill>
              </a:defRPr>
            </a:lvl4pPr>
            <a:lvl5pPr marL="2286000" lvl="4" indent="-317500" algn="l">
              <a:lnSpc>
                <a:spcPct val="90000"/>
              </a:lnSpc>
              <a:spcBef>
                <a:spcPts val="500"/>
              </a:spcBef>
              <a:spcAft>
                <a:spcPts val="0"/>
              </a:spcAft>
              <a:buSzPts val="1400"/>
              <a:buChar char="▪"/>
              <a:defRPr sz="1400">
                <a:solidFill>
                  <a:srgbClr val="FFFFF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12" name="Google Shape;712;p131"/>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32_Title Only">
  <p:cSld name="32_Title Only">
    <p:spTree>
      <p:nvGrpSpPr>
        <p:cNvPr id="1" name="Shape 713"/>
        <p:cNvGrpSpPr/>
        <p:nvPr/>
      </p:nvGrpSpPr>
      <p:grpSpPr>
        <a:xfrm>
          <a:off x="0" y="0"/>
          <a:ext cx="0" cy="0"/>
          <a:chOff x="0" y="0"/>
          <a:chExt cx="0" cy="0"/>
        </a:xfrm>
      </p:grpSpPr>
      <p:sp>
        <p:nvSpPr>
          <p:cNvPr id="714" name="Google Shape;714;p132"/>
          <p:cNvSpPr>
            <a:spLocks noGrp="1"/>
          </p:cNvSpPr>
          <p:nvPr>
            <p:ph type="pic" idx="2"/>
          </p:nvPr>
        </p:nvSpPr>
        <p:spPr>
          <a:xfrm>
            <a:off x="947428" y="2446312"/>
            <a:ext cx="2438400" cy="2431192"/>
          </a:xfrm>
          <a:prstGeom prst="rect">
            <a:avLst/>
          </a:prstGeom>
          <a:solidFill>
            <a:srgbClr val="ADADAD"/>
          </a:solidFill>
          <a:ln w="9525" cap="flat" cmpd="sng">
            <a:solidFill>
              <a:schemeClr val="lt2">
                <a:alpha val="40000"/>
              </a:schemeClr>
            </a:solidFill>
            <a:prstDash val="solid"/>
            <a:round/>
            <a:headEnd type="none" w="sm" len="sm"/>
            <a:tailEnd type="none" w="sm" len="sm"/>
          </a:ln>
        </p:spPr>
      </p:sp>
      <p:sp>
        <p:nvSpPr>
          <p:cNvPr id="715" name="Google Shape;715;p132"/>
          <p:cNvSpPr>
            <a:spLocks noGrp="1"/>
          </p:cNvSpPr>
          <p:nvPr>
            <p:ph type="pic" idx="3"/>
          </p:nvPr>
        </p:nvSpPr>
        <p:spPr>
          <a:xfrm>
            <a:off x="3579253" y="2446312"/>
            <a:ext cx="2438400" cy="2431192"/>
          </a:xfrm>
          <a:prstGeom prst="rect">
            <a:avLst/>
          </a:prstGeom>
          <a:solidFill>
            <a:srgbClr val="ADADAD"/>
          </a:solidFill>
          <a:ln w="9525" cap="flat" cmpd="sng">
            <a:solidFill>
              <a:schemeClr val="lt2">
                <a:alpha val="40000"/>
              </a:schemeClr>
            </a:solidFill>
            <a:prstDash val="solid"/>
            <a:round/>
            <a:headEnd type="none" w="sm" len="sm"/>
            <a:tailEnd type="none" w="sm" len="sm"/>
          </a:ln>
        </p:spPr>
      </p:sp>
      <p:sp>
        <p:nvSpPr>
          <p:cNvPr id="716" name="Google Shape;716;p132"/>
          <p:cNvSpPr>
            <a:spLocks noGrp="1"/>
          </p:cNvSpPr>
          <p:nvPr>
            <p:ph type="pic" idx="4"/>
          </p:nvPr>
        </p:nvSpPr>
        <p:spPr>
          <a:xfrm>
            <a:off x="6211078" y="2446312"/>
            <a:ext cx="2438400" cy="2431192"/>
          </a:xfrm>
          <a:prstGeom prst="rect">
            <a:avLst/>
          </a:prstGeom>
          <a:solidFill>
            <a:srgbClr val="ADADAD"/>
          </a:solidFill>
          <a:ln w="9525" cap="flat" cmpd="sng">
            <a:solidFill>
              <a:schemeClr val="lt2">
                <a:alpha val="40000"/>
              </a:schemeClr>
            </a:solidFill>
            <a:prstDash val="solid"/>
            <a:round/>
            <a:headEnd type="none" w="sm" len="sm"/>
            <a:tailEnd type="none" w="sm" len="sm"/>
          </a:ln>
        </p:spPr>
      </p:sp>
      <p:sp>
        <p:nvSpPr>
          <p:cNvPr id="717" name="Google Shape;717;p132"/>
          <p:cNvSpPr>
            <a:spLocks noGrp="1"/>
          </p:cNvSpPr>
          <p:nvPr>
            <p:ph type="pic" idx="5"/>
          </p:nvPr>
        </p:nvSpPr>
        <p:spPr>
          <a:xfrm>
            <a:off x="8842902" y="2446312"/>
            <a:ext cx="2438400" cy="2431192"/>
          </a:xfrm>
          <a:prstGeom prst="rect">
            <a:avLst/>
          </a:prstGeom>
          <a:solidFill>
            <a:srgbClr val="ADADAD"/>
          </a:solidFill>
          <a:ln w="9525" cap="flat" cmpd="sng">
            <a:solidFill>
              <a:schemeClr val="lt2">
                <a:alpha val="40000"/>
              </a:schemeClr>
            </a:solidFill>
            <a:prstDash val="solid"/>
            <a:round/>
            <a:headEnd type="none" w="sm" len="sm"/>
            <a:tailEnd type="none" w="sm" len="sm"/>
          </a:ln>
        </p:spPr>
      </p:sp>
      <p:sp>
        <p:nvSpPr>
          <p:cNvPr id="718" name="Google Shape;718;p1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9" name="Google Shape;719;p132"/>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20" name="Google Shape;720;p132"/>
          <p:cNvSpPr txBox="1">
            <a:spLocks noGrp="1"/>
          </p:cNvSpPr>
          <p:nvPr>
            <p:ph type="body" idx="1"/>
          </p:nvPr>
        </p:nvSpPr>
        <p:spPr>
          <a:xfrm>
            <a:off x="831850" y="1690688"/>
            <a:ext cx="10515600" cy="5795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
        <p:nvSpPr>
          <p:cNvPr id="721" name="Google Shape;721;p132"/>
          <p:cNvSpPr txBox="1">
            <a:spLocks noGrp="1"/>
          </p:cNvSpPr>
          <p:nvPr>
            <p:ph type="body" idx="6"/>
          </p:nvPr>
        </p:nvSpPr>
        <p:spPr>
          <a:xfrm>
            <a:off x="947429" y="5057615"/>
            <a:ext cx="2438397" cy="133295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Font typeface="Noto Sans Symbols"/>
              <a:buNone/>
              <a:defRPr sz="1400">
                <a:solidFill>
                  <a:schemeClr val="dk1"/>
                </a:solidFill>
              </a:defRPr>
            </a:lvl1pPr>
            <a:lvl2pPr marL="914400" lvl="1" indent="-304800" algn="l">
              <a:lnSpc>
                <a:spcPct val="90000"/>
              </a:lnSpc>
              <a:spcBef>
                <a:spcPts val="500"/>
              </a:spcBef>
              <a:spcAft>
                <a:spcPts val="0"/>
              </a:spcAft>
              <a:buSzPts val="1200"/>
              <a:buFont typeface="Noto Sans Symbols"/>
              <a:buChar char="▪"/>
              <a:defRPr sz="1200">
                <a:solidFill>
                  <a:schemeClr val="dk1"/>
                </a:solidFill>
              </a:defRPr>
            </a:lvl2pPr>
            <a:lvl3pPr marL="1371600" lvl="2" indent="-317500" algn="l">
              <a:lnSpc>
                <a:spcPct val="90000"/>
              </a:lnSpc>
              <a:spcBef>
                <a:spcPts val="500"/>
              </a:spcBef>
              <a:spcAft>
                <a:spcPts val="0"/>
              </a:spcAft>
              <a:buSzPts val="1400"/>
              <a:buChar char="▪"/>
              <a:defRPr sz="14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2" name="Google Shape;722;p132"/>
          <p:cNvSpPr txBox="1">
            <a:spLocks noGrp="1"/>
          </p:cNvSpPr>
          <p:nvPr>
            <p:ph type="body" idx="7"/>
          </p:nvPr>
        </p:nvSpPr>
        <p:spPr>
          <a:xfrm>
            <a:off x="3576664" y="5057616"/>
            <a:ext cx="2439755" cy="133295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Font typeface="Noto Sans Symbols"/>
              <a:buNone/>
              <a:defRPr sz="1400">
                <a:solidFill>
                  <a:schemeClr val="dk1"/>
                </a:solidFill>
              </a:defRPr>
            </a:lvl1pPr>
            <a:lvl2pPr marL="914400" lvl="1" indent="-304800" algn="l">
              <a:lnSpc>
                <a:spcPct val="90000"/>
              </a:lnSpc>
              <a:spcBef>
                <a:spcPts val="500"/>
              </a:spcBef>
              <a:spcAft>
                <a:spcPts val="0"/>
              </a:spcAft>
              <a:buSzPts val="1200"/>
              <a:buFont typeface="Noto Sans Symbols"/>
              <a:buChar char="▪"/>
              <a:defRPr sz="1200">
                <a:solidFill>
                  <a:schemeClr val="dk1"/>
                </a:solidFill>
              </a:defRPr>
            </a:lvl2pPr>
            <a:lvl3pPr marL="1371600" lvl="2" indent="-317500" algn="l">
              <a:lnSpc>
                <a:spcPct val="90000"/>
              </a:lnSpc>
              <a:spcBef>
                <a:spcPts val="500"/>
              </a:spcBef>
              <a:spcAft>
                <a:spcPts val="0"/>
              </a:spcAft>
              <a:buSzPts val="1400"/>
              <a:buChar char="▪"/>
              <a:defRPr sz="14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3" name="Google Shape;723;p132"/>
          <p:cNvSpPr txBox="1">
            <a:spLocks noGrp="1"/>
          </p:cNvSpPr>
          <p:nvPr>
            <p:ph type="body" idx="8"/>
          </p:nvPr>
        </p:nvSpPr>
        <p:spPr>
          <a:xfrm>
            <a:off x="6207256" y="5057616"/>
            <a:ext cx="2438400" cy="133295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Font typeface="Noto Sans Symbols"/>
              <a:buNone/>
              <a:defRPr sz="1400">
                <a:solidFill>
                  <a:schemeClr val="dk1"/>
                </a:solidFill>
              </a:defRPr>
            </a:lvl1pPr>
            <a:lvl2pPr marL="914400" lvl="1" indent="-304800" algn="l">
              <a:lnSpc>
                <a:spcPct val="90000"/>
              </a:lnSpc>
              <a:spcBef>
                <a:spcPts val="500"/>
              </a:spcBef>
              <a:spcAft>
                <a:spcPts val="0"/>
              </a:spcAft>
              <a:buSzPts val="1200"/>
              <a:buFont typeface="Noto Sans Symbols"/>
              <a:buChar char="▪"/>
              <a:defRPr sz="1200">
                <a:solidFill>
                  <a:schemeClr val="dk1"/>
                </a:solidFill>
              </a:defRPr>
            </a:lvl2pPr>
            <a:lvl3pPr marL="1371600" lvl="2" indent="-317500" algn="l">
              <a:lnSpc>
                <a:spcPct val="90000"/>
              </a:lnSpc>
              <a:spcBef>
                <a:spcPts val="500"/>
              </a:spcBef>
              <a:spcAft>
                <a:spcPts val="0"/>
              </a:spcAft>
              <a:buSzPts val="1400"/>
              <a:buChar char="▪"/>
              <a:defRPr sz="14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4" name="Google Shape;724;p132"/>
          <p:cNvSpPr txBox="1">
            <a:spLocks noGrp="1"/>
          </p:cNvSpPr>
          <p:nvPr>
            <p:ph type="body" idx="9"/>
          </p:nvPr>
        </p:nvSpPr>
        <p:spPr>
          <a:xfrm>
            <a:off x="8836494" y="5057616"/>
            <a:ext cx="2438400" cy="133295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Font typeface="Noto Sans Symbols"/>
              <a:buNone/>
              <a:defRPr sz="1400">
                <a:solidFill>
                  <a:schemeClr val="dk1"/>
                </a:solidFill>
              </a:defRPr>
            </a:lvl1pPr>
            <a:lvl2pPr marL="914400" lvl="1" indent="-304800" algn="l">
              <a:lnSpc>
                <a:spcPct val="90000"/>
              </a:lnSpc>
              <a:spcBef>
                <a:spcPts val="500"/>
              </a:spcBef>
              <a:spcAft>
                <a:spcPts val="0"/>
              </a:spcAft>
              <a:buSzPts val="1200"/>
              <a:buFont typeface="Noto Sans Symbols"/>
              <a:buChar char="▪"/>
              <a:defRPr sz="1200">
                <a:solidFill>
                  <a:schemeClr val="dk1"/>
                </a:solidFill>
              </a:defRPr>
            </a:lvl2pPr>
            <a:lvl3pPr marL="1371600" lvl="2" indent="-317500" algn="l">
              <a:lnSpc>
                <a:spcPct val="90000"/>
              </a:lnSpc>
              <a:spcBef>
                <a:spcPts val="500"/>
              </a:spcBef>
              <a:spcAft>
                <a:spcPts val="0"/>
              </a:spcAft>
              <a:buSzPts val="1400"/>
              <a:buChar char="▪"/>
              <a:defRPr sz="14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5" name="Google Shape;725;p132"/>
          <p:cNvSpPr txBox="1">
            <a:spLocks noGrp="1"/>
          </p:cNvSpPr>
          <p:nvPr>
            <p:ph type="body" idx="13"/>
          </p:nvPr>
        </p:nvSpPr>
        <p:spPr>
          <a:xfrm>
            <a:off x="944380" y="3908521"/>
            <a:ext cx="2441448" cy="968983"/>
          </a:xfrm>
          <a:prstGeom prst="rect">
            <a:avLst/>
          </a:prstGeom>
          <a:solidFill>
            <a:schemeClr val="accent3">
              <a:alpha val="80000"/>
            </a:schemeClr>
          </a:solidFill>
          <a:ln>
            <a:noFill/>
          </a:ln>
        </p:spPr>
        <p:txBody>
          <a:bodyPr spcFirstLastPara="1" wrap="square" lIns="182875" tIns="91425" rIns="182875" bIns="91425" anchor="b" anchorCtr="0">
            <a:spAutoFit/>
          </a:bodyPr>
          <a:lstStyle>
            <a:lvl1pPr marL="457200" lvl="0" indent="-228600" algn="l">
              <a:lnSpc>
                <a:spcPct val="90000"/>
              </a:lnSpc>
              <a:spcBef>
                <a:spcPts val="1000"/>
              </a:spcBef>
              <a:spcAft>
                <a:spcPts val="0"/>
              </a:spcAft>
              <a:buSzPts val="1800"/>
              <a:buNone/>
              <a:defRPr sz="1800">
                <a:solidFill>
                  <a:srgbClr val="FFFFFF"/>
                </a:solidFill>
              </a:defRPr>
            </a:lvl1pPr>
            <a:lvl2pPr marL="914400" lvl="1" indent="-228600" algn="l">
              <a:lnSpc>
                <a:spcPct val="90000"/>
              </a:lnSpc>
              <a:spcBef>
                <a:spcPts val="500"/>
              </a:spcBef>
              <a:spcAft>
                <a:spcPts val="0"/>
              </a:spcAft>
              <a:buSzPts val="1400"/>
              <a:buFont typeface="Arial"/>
              <a:buNone/>
              <a:defRPr sz="1400">
                <a:solidFill>
                  <a:srgbClr val="FFFFFF"/>
                </a:solidFill>
              </a:defRPr>
            </a:lvl2pPr>
            <a:lvl3pPr marL="1371600" lvl="2" indent="-317500" algn="l">
              <a:lnSpc>
                <a:spcPct val="90000"/>
              </a:lnSpc>
              <a:spcBef>
                <a:spcPts val="500"/>
              </a:spcBef>
              <a:spcAft>
                <a:spcPts val="0"/>
              </a:spcAft>
              <a:buSzPts val="1400"/>
              <a:buChar char="▪"/>
              <a:defRPr sz="1400">
                <a:solidFill>
                  <a:srgbClr val="FFFFFF"/>
                </a:solidFill>
              </a:defRPr>
            </a:lvl3pPr>
            <a:lvl4pPr marL="1828800" lvl="3" indent="-317500" algn="l">
              <a:lnSpc>
                <a:spcPct val="90000"/>
              </a:lnSpc>
              <a:spcBef>
                <a:spcPts val="500"/>
              </a:spcBef>
              <a:spcAft>
                <a:spcPts val="0"/>
              </a:spcAft>
              <a:buSzPts val="1400"/>
              <a:buChar char="▪"/>
              <a:defRPr sz="1400">
                <a:solidFill>
                  <a:srgbClr val="FFFFFF"/>
                </a:solidFill>
              </a:defRPr>
            </a:lvl4pPr>
            <a:lvl5pPr marL="2286000" lvl="4" indent="-317500" algn="l">
              <a:lnSpc>
                <a:spcPct val="90000"/>
              </a:lnSpc>
              <a:spcBef>
                <a:spcPts val="500"/>
              </a:spcBef>
              <a:spcAft>
                <a:spcPts val="0"/>
              </a:spcAft>
              <a:buSzPts val="1400"/>
              <a:buChar char="▪"/>
              <a:defRPr sz="1400">
                <a:solidFill>
                  <a:srgbClr val="FFFFF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6" name="Google Shape;726;p132"/>
          <p:cNvSpPr txBox="1">
            <a:spLocks noGrp="1"/>
          </p:cNvSpPr>
          <p:nvPr>
            <p:ph type="body" idx="14"/>
          </p:nvPr>
        </p:nvSpPr>
        <p:spPr>
          <a:xfrm>
            <a:off x="3576205" y="3908521"/>
            <a:ext cx="2441448" cy="968983"/>
          </a:xfrm>
          <a:prstGeom prst="rect">
            <a:avLst/>
          </a:prstGeom>
          <a:solidFill>
            <a:schemeClr val="accent1">
              <a:alpha val="80000"/>
            </a:schemeClr>
          </a:solidFill>
          <a:ln>
            <a:noFill/>
          </a:ln>
        </p:spPr>
        <p:txBody>
          <a:bodyPr spcFirstLastPara="1" wrap="square" lIns="182875" tIns="91425" rIns="182875" bIns="91425" anchor="b" anchorCtr="0">
            <a:spAutoFit/>
          </a:bodyPr>
          <a:lstStyle>
            <a:lvl1pPr marL="457200" lvl="0" indent="-228600" algn="l">
              <a:lnSpc>
                <a:spcPct val="90000"/>
              </a:lnSpc>
              <a:spcBef>
                <a:spcPts val="1000"/>
              </a:spcBef>
              <a:spcAft>
                <a:spcPts val="0"/>
              </a:spcAft>
              <a:buSzPts val="1800"/>
              <a:buNone/>
              <a:defRPr sz="1800">
                <a:solidFill>
                  <a:srgbClr val="FFFFFF"/>
                </a:solidFill>
              </a:defRPr>
            </a:lvl1pPr>
            <a:lvl2pPr marL="914400" lvl="1" indent="-228600" algn="l">
              <a:lnSpc>
                <a:spcPct val="90000"/>
              </a:lnSpc>
              <a:spcBef>
                <a:spcPts val="500"/>
              </a:spcBef>
              <a:spcAft>
                <a:spcPts val="0"/>
              </a:spcAft>
              <a:buSzPts val="1400"/>
              <a:buFont typeface="Arial"/>
              <a:buNone/>
              <a:defRPr sz="1400">
                <a:solidFill>
                  <a:srgbClr val="FFFFFF"/>
                </a:solidFill>
              </a:defRPr>
            </a:lvl2pPr>
            <a:lvl3pPr marL="1371600" lvl="2" indent="-317500" algn="l">
              <a:lnSpc>
                <a:spcPct val="90000"/>
              </a:lnSpc>
              <a:spcBef>
                <a:spcPts val="500"/>
              </a:spcBef>
              <a:spcAft>
                <a:spcPts val="0"/>
              </a:spcAft>
              <a:buSzPts val="1400"/>
              <a:buChar char="▪"/>
              <a:defRPr sz="1400">
                <a:solidFill>
                  <a:srgbClr val="FFFFFF"/>
                </a:solidFill>
              </a:defRPr>
            </a:lvl3pPr>
            <a:lvl4pPr marL="1828800" lvl="3" indent="-317500" algn="l">
              <a:lnSpc>
                <a:spcPct val="90000"/>
              </a:lnSpc>
              <a:spcBef>
                <a:spcPts val="500"/>
              </a:spcBef>
              <a:spcAft>
                <a:spcPts val="0"/>
              </a:spcAft>
              <a:buSzPts val="1400"/>
              <a:buChar char="▪"/>
              <a:defRPr sz="1400">
                <a:solidFill>
                  <a:srgbClr val="FFFFFF"/>
                </a:solidFill>
              </a:defRPr>
            </a:lvl4pPr>
            <a:lvl5pPr marL="2286000" lvl="4" indent="-317500" algn="l">
              <a:lnSpc>
                <a:spcPct val="90000"/>
              </a:lnSpc>
              <a:spcBef>
                <a:spcPts val="500"/>
              </a:spcBef>
              <a:spcAft>
                <a:spcPts val="0"/>
              </a:spcAft>
              <a:buSzPts val="1400"/>
              <a:buChar char="▪"/>
              <a:defRPr sz="1400">
                <a:solidFill>
                  <a:srgbClr val="FFFFF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7" name="Google Shape;727;p132"/>
          <p:cNvSpPr txBox="1">
            <a:spLocks noGrp="1"/>
          </p:cNvSpPr>
          <p:nvPr>
            <p:ph type="body" idx="15"/>
          </p:nvPr>
        </p:nvSpPr>
        <p:spPr>
          <a:xfrm>
            <a:off x="6208030" y="3908521"/>
            <a:ext cx="2441448" cy="968983"/>
          </a:xfrm>
          <a:prstGeom prst="rect">
            <a:avLst/>
          </a:prstGeom>
          <a:solidFill>
            <a:schemeClr val="accent2">
              <a:alpha val="80000"/>
            </a:schemeClr>
          </a:solidFill>
          <a:ln>
            <a:noFill/>
          </a:ln>
        </p:spPr>
        <p:txBody>
          <a:bodyPr spcFirstLastPara="1" wrap="square" lIns="182875" tIns="91425" rIns="182875" bIns="91425" anchor="b" anchorCtr="0">
            <a:spAutoFit/>
          </a:bodyPr>
          <a:lstStyle>
            <a:lvl1pPr marL="457200" lvl="0" indent="-228600" algn="l">
              <a:lnSpc>
                <a:spcPct val="90000"/>
              </a:lnSpc>
              <a:spcBef>
                <a:spcPts val="1000"/>
              </a:spcBef>
              <a:spcAft>
                <a:spcPts val="0"/>
              </a:spcAft>
              <a:buSzPts val="1800"/>
              <a:buNone/>
              <a:defRPr sz="1800">
                <a:solidFill>
                  <a:srgbClr val="FFFFFF"/>
                </a:solidFill>
              </a:defRPr>
            </a:lvl1pPr>
            <a:lvl2pPr marL="914400" lvl="1" indent="-228600" algn="l">
              <a:lnSpc>
                <a:spcPct val="90000"/>
              </a:lnSpc>
              <a:spcBef>
                <a:spcPts val="500"/>
              </a:spcBef>
              <a:spcAft>
                <a:spcPts val="0"/>
              </a:spcAft>
              <a:buSzPts val="1400"/>
              <a:buFont typeface="Arial"/>
              <a:buNone/>
              <a:defRPr sz="1400">
                <a:solidFill>
                  <a:srgbClr val="FFFFFF"/>
                </a:solidFill>
              </a:defRPr>
            </a:lvl2pPr>
            <a:lvl3pPr marL="1371600" lvl="2" indent="-317500" algn="l">
              <a:lnSpc>
                <a:spcPct val="90000"/>
              </a:lnSpc>
              <a:spcBef>
                <a:spcPts val="500"/>
              </a:spcBef>
              <a:spcAft>
                <a:spcPts val="0"/>
              </a:spcAft>
              <a:buSzPts val="1400"/>
              <a:buChar char="▪"/>
              <a:defRPr sz="1400">
                <a:solidFill>
                  <a:srgbClr val="FFFFFF"/>
                </a:solidFill>
              </a:defRPr>
            </a:lvl3pPr>
            <a:lvl4pPr marL="1828800" lvl="3" indent="-317500" algn="l">
              <a:lnSpc>
                <a:spcPct val="90000"/>
              </a:lnSpc>
              <a:spcBef>
                <a:spcPts val="500"/>
              </a:spcBef>
              <a:spcAft>
                <a:spcPts val="0"/>
              </a:spcAft>
              <a:buSzPts val="1400"/>
              <a:buChar char="▪"/>
              <a:defRPr sz="1400">
                <a:solidFill>
                  <a:srgbClr val="FFFFFF"/>
                </a:solidFill>
              </a:defRPr>
            </a:lvl4pPr>
            <a:lvl5pPr marL="2286000" lvl="4" indent="-317500" algn="l">
              <a:lnSpc>
                <a:spcPct val="90000"/>
              </a:lnSpc>
              <a:spcBef>
                <a:spcPts val="500"/>
              </a:spcBef>
              <a:spcAft>
                <a:spcPts val="0"/>
              </a:spcAft>
              <a:buSzPts val="1400"/>
              <a:buChar char="▪"/>
              <a:defRPr sz="1400">
                <a:solidFill>
                  <a:srgbClr val="FFFFF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8" name="Google Shape;728;p132"/>
          <p:cNvSpPr txBox="1">
            <a:spLocks noGrp="1"/>
          </p:cNvSpPr>
          <p:nvPr>
            <p:ph type="body" idx="16"/>
          </p:nvPr>
        </p:nvSpPr>
        <p:spPr>
          <a:xfrm>
            <a:off x="8839854" y="3908521"/>
            <a:ext cx="2441448" cy="968983"/>
          </a:xfrm>
          <a:prstGeom prst="rect">
            <a:avLst/>
          </a:prstGeom>
          <a:solidFill>
            <a:schemeClr val="dk1">
              <a:alpha val="80000"/>
            </a:schemeClr>
          </a:solidFill>
          <a:ln>
            <a:noFill/>
          </a:ln>
        </p:spPr>
        <p:txBody>
          <a:bodyPr spcFirstLastPara="1" wrap="square" lIns="182875" tIns="91425" rIns="182875" bIns="91425" anchor="b" anchorCtr="0">
            <a:spAutoFit/>
          </a:bodyPr>
          <a:lstStyle>
            <a:lvl1pPr marL="457200" lvl="0" indent="-228600" algn="l">
              <a:lnSpc>
                <a:spcPct val="90000"/>
              </a:lnSpc>
              <a:spcBef>
                <a:spcPts val="1000"/>
              </a:spcBef>
              <a:spcAft>
                <a:spcPts val="0"/>
              </a:spcAft>
              <a:buSzPts val="1800"/>
              <a:buNone/>
              <a:defRPr sz="1800">
                <a:solidFill>
                  <a:srgbClr val="FFFFFF"/>
                </a:solidFill>
              </a:defRPr>
            </a:lvl1pPr>
            <a:lvl2pPr marL="914400" lvl="1" indent="-228600" algn="l">
              <a:lnSpc>
                <a:spcPct val="90000"/>
              </a:lnSpc>
              <a:spcBef>
                <a:spcPts val="500"/>
              </a:spcBef>
              <a:spcAft>
                <a:spcPts val="0"/>
              </a:spcAft>
              <a:buSzPts val="1400"/>
              <a:buFont typeface="Arial"/>
              <a:buNone/>
              <a:defRPr sz="1400">
                <a:solidFill>
                  <a:srgbClr val="FFFFFF"/>
                </a:solidFill>
              </a:defRPr>
            </a:lvl2pPr>
            <a:lvl3pPr marL="1371600" lvl="2" indent="-317500" algn="l">
              <a:lnSpc>
                <a:spcPct val="90000"/>
              </a:lnSpc>
              <a:spcBef>
                <a:spcPts val="500"/>
              </a:spcBef>
              <a:spcAft>
                <a:spcPts val="0"/>
              </a:spcAft>
              <a:buSzPts val="1400"/>
              <a:buChar char="▪"/>
              <a:defRPr sz="1400">
                <a:solidFill>
                  <a:srgbClr val="FFFFFF"/>
                </a:solidFill>
              </a:defRPr>
            </a:lvl3pPr>
            <a:lvl4pPr marL="1828800" lvl="3" indent="-317500" algn="l">
              <a:lnSpc>
                <a:spcPct val="90000"/>
              </a:lnSpc>
              <a:spcBef>
                <a:spcPts val="500"/>
              </a:spcBef>
              <a:spcAft>
                <a:spcPts val="0"/>
              </a:spcAft>
              <a:buSzPts val="1400"/>
              <a:buChar char="▪"/>
              <a:defRPr sz="1400">
                <a:solidFill>
                  <a:srgbClr val="FFFFFF"/>
                </a:solidFill>
              </a:defRPr>
            </a:lvl4pPr>
            <a:lvl5pPr marL="2286000" lvl="4" indent="-317500" algn="l">
              <a:lnSpc>
                <a:spcPct val="90000"/>
              </a:lnSpc>
              <a:spcBef>
                <a:spcPts val="500"/>
              </a:spcBef>
              <a:spcAft>
                <a:spcPts val="0"/>
              </a:spcAft>
              <a:buSzPts val="1400"/>
              <a:buChar char="▪"/>
              <a:defRPr sz="1400">
                <a:solidFill>
                  <a:srgbClr val="FFFFF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29" name="Google Shape;729;p132"/>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3_Title Slide">
  <p:cSld name="13_Title Slide">
    <p:bg>
      <p:bgPr>
        <a:solidFill>
          <a:schemeClr val="lt2"/>
        </a:solidFill>
        <a:effectLst/>
      </p:bgPr>
    </p:bg>
    <p:spTree>
      <p:nvGrpSpPr>
        <p:cNvPr id="1" name="Shape 60"/>
        <p:cNvGrpSpPr/>
        <p:nvPr/>
      </p:nvGrpSpPr>
      <p:grpSpPr>
        <a:xfrm>
          <a:off x="0" y="0"/>
          <a:ext cx="0" cy="0"/>
          <a:chOff x="0" y="0"/>
          <a:chExt cx="0" cy="0"/>
        </a:xfrm>
      </p:grpSpPr>
      <p:sp>
        <p:nvSpPr>
          <p:cNvPr id="61" name="Google Shape;61;p34"/>
          <p:cNvSpPr txBox="1">
            <a:spLocks noGrp="1"/>
          </p:cNvSpPr>
          <p:nvPr>
            <p:ph type="ctrTitle"/>
          </p:nvPr>
        </p:nvSpPr>
        <p:spPr>
          <a:xfrm>
            <a:off x="1040607" y="2131694"/>
            <a:ext cx="10110787" cy="185038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400"/>
              <a:buFont typeface="Montserrat ExtraBold"/>
              <a:buNone/>
              <a:defRPr sz="4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4"/>
          <p:cNvSpPr txBox="1">
            <a:spLocks noGrp="1"/>
          </p:cNvSpPr>
          <p:nvPr>
            <p:ph type="subTitle" idx="1"/>
          </p:nvPr>
        </p:nvSpPr>
        <p:spPr>
          <a:xfrm>
            <a:off x="1524000" y="4074159"/>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dk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3" name="Google Shape;63;p34"/>
          <p:cNvPicPr preferRelativeResize="0"/>
          <p:nvPr/>
        </p:nvPicPr>
        <p:blipFill rotWithShape="1">
          <a:blip r:embed="rId2">
            <a:alphaModFix amt="50000"/>
          </a:blip>
          <a:srcRect/>
          <a:stretch/>
        </p:blipFill>
        <p:spPr>
          <a:xfrm>
            <a:off x="5502567" y="6527415"/>
            <a:ext cx="1186866" cy="9144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33_Title Only">
  <p:cSld name="33_Title Only">
    <p:spTree>
      <p:nvGrpSpPr>
        <p:cNvPr id="1" name="Shape 730"/>
        <p:cNvGrpSpPr/>
        <p:nvPr/>
      </p:nvGrpSpPr>
      <p:grpSpPr>
        <a:xfrm>
          <a:off x="0" y="0"/>
          <a:ext cx="0" cy="0"/>
          <a:chOff x="0" y="0"/>
          <a:chExt cx="0" cy="0"/>
        </a:xfrm>
      </p:grpSpPr>
      <p:sp>
        <p:nvSpPr>
          <p:cNvPr id="731" name="Google Shape;731;p133"/>
          <p:cNvSpPr>
            <a:spLocks noGrp="1"/>
          </p:cNvSpPr>
          <p:nvPr>
            <p:ph type="pic" idx="2"/>
          </p:nvPr>
        </p:nvSpPr>
        <p:spPr>
          <a:xfrm>
            <a:off x="947427" y="2446312"/>
            <a:ext cx="3320943" cy="2431192"/>
          </a:xfrm>
          <a:prstGeom prst="rect">
            <a:avLst/>
          </a:prstGeom>
          <a:solidFill>
            <a:srgbClr val="ADADAD"/>
          </a:solidFill>
          <a:ln w="9525" cap="flat" cmpd="sng">
            <a:solidFill>
              <a:schemeClr val="lt2">
                <a:alpha val="40000"/>
              </a:schemeClr>
            </a:solidFill>
            <a:prstDash val="solid"/>
            <a:round/>
            <a:headEnd type="none" w="sm" len="sm"/>
            <a:tailEnd type="none" w="sm" len="sm"/>
          </a:ln>
        </p:spPr>
      </p:sp>
      <p:sp>
        <p:nvSpPr>
          <p:cNvPr id="732" name="Google Shape;732;p133"/>
          <p:cNvSpPr>
            <a:spLocks noGrp="1"/>
          </p:cNvSpPr>
          <p:nvPr>
            <p:ph type="pic" idx="3"/>
          </p:nvPr>
        </p:nvSpPr>
        <p:spPr>
          <a:xfrm>
            <a:off x="4449701" y="2446312"/>
            <a:ext cx="3323262" cy="2431192"/>
          </a:xfrm>
          <a:prstGeom prst="rect">
            <a:avLst/>
          </a:prstGeom>
          <a:solidFill>
            <a:srgbClr val="ADADAD"/>
          </a:solidFill>
          <a:ln w="9525" cap="flat" cmpd="sng">
            <a:solidFill>
              <a:schemeClr val="lt2">
                <a:alpha val="40000"/>
              </a:schemeClr>
            </a:solidFill>
            <a:prstDash val="solid"/>
            <a:round/>
            <a:headEnd type="none" w="sm" len="sm"/>
            <a:tailEnd type="none" w="sm" len="sm"/>
          </a:ln>
        </p:spPr>
      </p:sp>
      <p:sp>
        <p:nvSpPr>
          <p:cNvPr id="733" name="Google Shape;733;p133"/>
          <p:cNvSpPr>
            <a:spLocks noGrp="1"/>
          </p:cNvSpPr>
          <p:nvPr>
            <p:ph type="pic" idx="4"/>
          </p:nvPr>
        </p:nvSpPr>
        <p:spPr>
          <a:xfrm>
            <a:off x="7958040" y="2446312"/>
            <a:ext cx="3323262" cy="2431192"/>
          </a:xfrm>
          <a:prstGeom prst="rect">
            <a:avLst/>
          </a:prstGeom>
          <a:solidFill>
            <a:srgbClr val="ADADAD"/>
          </a:solidFill>
          <a:ln w="9525" cap="flat" cmpd="sng">
            <a:solidFill>
              <a:schemeClr val="lt2">
                <a:alpha val="40000"/>
              </a:schemeClr>
            </a:solidFill>
            <a:prstDash val="solid"/>
            <a:round/>
            <a:headEnd type="none" w="sm" len="sm"/>
            <a:tailEnd type="none" w="sm" len="sm"/>
          </a:ln>
        </p:spPr>
      </p:sp>
      <p:sp>
        <p:nvSpPr>
          <p:cNvPr id="734" name="Google Shape;734;p1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5" name="Google Shape;735;p133"/>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36" name="Google Shape;736;p133"/>
          <p:cNvSpPr txBox="1">
            <a:spLocks noGrp="1"/>
          </p:cNvSpPr>
          <p:nvPr>
            <p:ph type="body" idx="1"/>
          </p:nvPr>
        </p:nvSpPr>
        <p:spPr>
          <a:xfrm>
            <a:off x="831850" y="1690688"/>
            <a:ext cx="10515600" cy="5795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
        <p:nvSpPr>
          <p:cNvPr id="737" name="Google Shape;737;p133"/>
          <p:cNvSpPr txBox="1">
            <a:spLocks noGrp="1"/>
          </p:cNvSpPr>
          <p:nvPr>
            <p:ph type="body" idx="5"/>
          </p:nvPr>
        </p:nvSpPr>
        <p:spPr>
          <a:xfrm>
            <a:off x="947429" y="5057615"/>
            <a:ext cx="3320939" cy="133295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Font typeface="Noto Sans Symbols"/>
              <a:buNone/>
              <a:defRPr sz="1400">
                <a:solidFill>
                  <a:schemeClr val="dk1"/>
                </a:solidFill>
              </a:defRPr>
            </a:lvl1pPr>
            <a:lvl2pPr marL="914400" lvl="1" indent="-304800" algn="l">
              <a:lnSpc>
                <a:spcPct val="90000"/>
              </a:lnSpc>
              <a:spcBef>
                <a:spcPts val="500"/>
              </a:spcBef>
              <a:spcAft>
                <a:spcPts val="0"/>
              </a:spcAft>
              <a:buSzPts val="1200"/>
              <a:buFont typeface="Noto Sans Symbols"/>
              <a:buChar char="▪"/>
              <a:defRPr sz="1200">
                <a:solidFill>
                  <a:schemeClr val="dk1"/>
                </a:solidFill>
              </a:defRPr>
            </a:lvl2pPr>
            <a:lvl3pPr marL="1371600" lvl="2" indent="-317500" algn="l">
              <a:lnSpc>
                <a:spcPct val="90000"/>
              </a:lnSpc>
              <a:spcBef>
                <a:spcPts val="500"/>
              </a:spcBef>
              <a:spcAft>
                <a:spcPts val="0"/>
              </a:spcAft>
              <a:buSzPts val="1400"/>
              <a:buChar char="▪"/>
              <a:defRPr sz="14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8" name="Google Shape;738;p133"/>
          <p:cNvSpPr txBox="1">
            <a:spLocks noGrp="1"/>
          </p:cNvSpPr>
          <p:nvPr>
            <p:ph type="body" idx="6"/>
          </p:nvPr>
        </p:nvSpPr>
        <p:spPr>
          <a:xfrm>
            <a:off x="4447597" y="5057616"/>
            <a:ext cx="3325108" cy="133295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Font typeface="Noto Sans Symbols"/>
              <a:buNone/>
              <a:defRPr sz="1400">
                <a:solidFill>
                  <a:schemeClr val="dk1"/>
                </a:solidFill>
              </a:defRPr>
            </a:lvl1pPr>
            <a:lvl2pPr marL="914400" lvl="1" indent="-304800" algn="l">
              <a:lnSpc>
                <a:spcPct val="90000"/>
              </a:lnSpc>
              <a:spcBef>
                <a:spcPts val="500"/>
              </a:spcBef>
              <a:spcAft>
                <a:spcPts val="0"/>
              </a:spcAft>
              <a:buSzPts val="1200"/>
              <a:buFont typeface="Noto Sans Symbols"/>
              <a:buChar char="▪"/>
              <a:defRPr sz="1200">
                <a:solidFill>
                  <a:schemeClr val="dk1"/>
                </a:solidFill>
              </a:defRPr>
            </a:lvl2pPr>
            <a:lvl3pPr marL="1371600" lvl="2" indent="-317500" algn="l">
              <a:lnSpc>
                <a:spcPct val="90000"/>
              </a:lnSpc>
              <a:spcBef>
                <a:spcPts val="500"/>
              </a:spcBef>
              <a:spcAft>
                <a:spcPts val="0"/>
              </a:spcAft>
              <a:buSzPts val="1400"/>
              <a:buChar char="▪"/>
              <a:defRPr sz="14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9" name="Google Shape;739;p133"/>
          <p:cNvSpPr txBox="1">
            <a:spLocks noGrp="1"/>
          </p:cNvSpPr>
          <p:nvPr>
            <p:ph type="body" idx="7"/>
          </p:nvPr>
        </p:nvSpPr>
        <p:spPr>
          <a:xfrm>
            <a:off x="7951632" y="5057616"/>
            <a:ext cx="3323262" cy="133295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Font typeface="Noto Sans Symbols"/>
              <a:buNone/>
              <a:defRPr sz="1400">
                <a:solidFill>
                  <a:schemeClr val="dk1"/>
                </a:solidFill>
              </a:defRPr>
            </a:lvl1pPr>
            <a:lvl2pPr marL="914400" lvl="1" indent="-304800" algn="l">
              <a:lnSpc>
                <a:spcPct val="90000"/>
              </a:lnSpc>
              <a:spcBef>
                <a:spcPts val="500"/>
              </a:spcBef>
              <a:spcAft>
                <a:spcPts val="0"/>
              </a:spcAft>
              <a:buSzPts val="1200"/>
              <a:buFont typeface="Noto Sans Symbols"/>
              <a:buChar char="▪"/>
              <a:defRPr sz="1200">
                <a:solidFill>
                  <a:schemeClr val="dk1"/>
                </a:solidFill>
              </a:defRPr>
            </a:lvl2pPr>
            <a:lvl3pPr marL="1371600" lvl="2" indent="-317500" algn="l">
              <a:lnSpc>
                <a:spcPct val="90000"/>
              </a:lnSpc>
              <a:spcBef>
                <a:spcPts val="500"/>
              </a:spcBef>
              <a:spcAft>
                <a:spcPts val="0"/>
              </a:spcAft>
              <a:buSzPts val="1400"/>
              <a:buChar char="▪"/>
              <a:defRPr sz="14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0" name="Google Shape;740;p133"/>
          <p:cNvSpPr txBox="1">
            <a:spLocks noGrp="1"/>
          </p:cNvSpPr>
          <p:nvPr>
            <p:ph type="body" idx="8"/>
          </p:nvPr>
        </p:nvSpPr>
        <p:spPr>
          <a:xfrm>
            <a:off x="944379" y="4185520"/>
            <a:ext cx="3325095" cy="691984"/>
          </a:xfrm>
          <a:prstGeom prst="rect">
            <a:avLst/>
          </a:prstGeom>
          <a:solidFill>
            <a:schemeClr val="accent3">
              <a:alpha val="80000"/>
            </a:schemeClr>
          </a:solidFill>
          <a:ln>
            <a:noFill/>
          </a:ln>
        </p:spPr>
        <p:txBody>
          <a:bodyPr spcFirstLastPara="1" wrap="square" lIns="182875" tIns="91425" rIns="182875" bIns="91425" anchor="b" anchorCtr="0">
            <a:spAutoFit/>
          </a:bodyPr>
          <a:lstStyle>
            <a:lvl1pPr marL="457200" lvl="0" indent="-228600" algn="l">
              <a:lnSpc>
                <a:spcPct val="90000"/>
              </a:lnSpc>
              <a:spcBef>
                <a:spcPts val="1000"/>
              </a:spcBef>
              <a:spcAft>
                <a:spcPts val="0"/>
              </a:spcAft>
              <a:buSzPts val="1800"/>
              <a:buNone/>
              <a:defRPr sz="1800">
                <a:solidFill>
                  <a:srgbClr val="FFFFFF"/>
                </a:solidFill>
              </a:defRPr>
            </a:lvl1pPr>
            <a:lvl2pPr marL="914400" lvl="1" indent="-228600" algn="l">
              <a:lnSpc>
                <a:spcPct val="90000"/>
              </a:lnSpc>
              <a:spcBef>
                <a:spcPts val="500"/>
              </a:spcBef>
              <a:spcAft>
                <a:spcPts val="0"/>
              </a:spcAft>
              <a:buSzPts val="1400"/>
              <a:buFont typeface="Arial"/>
              <a:buNone/>
              <a:defRPr sz="1400">
                <a:solidFill>
                  <a:srgbClr val="FFFFFF"/>
                </a:solidFill>
              </a:defRPr>
            </a:lvl2pPr>
            <a:lvl3pPr marL="1371600" lvl="2" indent="-317500" algn="l">
              <a:lnSpc>
                <a:spcPct val="90000"/>
              </a:lnSpc>
              <a:spcBef>
                <a:spcPts val="500"/>
              </a:spcBef>
              <a:spcAft>
                <a:spcPts val="0"/>
              </a:spcAft>
              <a:buSzPts val="1400"/>
              <a:buChar char="▪"/>
              <a:defRPr sz="1400">
                <a:solidFill>
                  <a:srgbClr val="FFFFFF"/>
                </a:solidFill>
              </a:defRPr>
            </a:lvl3pPr>
            <a:lvl4pPr marL="1828800" lvl="3" indent="-317500" algn="l">
              <a:lnSpc>
                <a:spcPct val="90000"/>
              </a:lnSpc>
              <a:spcBef>
                <a:spcPts val="500"/>
              </a:spcBef>
              <a:spcAft>
                <a:spcPts val="0"/>
              </a:spcAft>
              <a:buSzPts val="1400"/>
              <a:buChar char="▪"/>
              <a:defRPr sz="1400">
                <a:solidFill>
                  <a:srgbClr val="FFFFFF"/>
                </a:solidFill>
              </a:defRPr>
            </a:lvl4pPr>
            <a:lvl5pPr marL="2286000" lvl="4" indent="-317500" algn="l">
              <a:lnSpc>
                <a:spcPct val="90000"/>
              </a:lnSpc>
              <a:spcBef>
                <a:spcPts val="500"/>
              </a:spcBef>
              <a:spcAft>
                <a:spcPts val="0"/>
              </a:spcAft>
              <a:buSzPts val="1400"/>
              <a:buChar char="▪"/>
              <a:defRPr sz="1400">
                <a:solidFill>
                  <a:srgbClr val="FFFFF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1" name="Google Shape;741;p133"/>
          <p:cNvSpPr txBox="1">
            <a:spLocks noGrp="1"/>
          </p:cNvSpPr>
          <p:nvPr>
            <p:ph type="body" idx="9"/>
          </p:nvPr>
        </p:nvSpPr>
        <p:spPr>
          <a:xfrm>
            <a:off x="4447741" y="4185520"/>
            <a:ext cx="3327416" cy="691984"/>
          </a:xfrm>
          <a:prstGeom prst="rect">
            <a:avLst/>
          </a:prstGeom>
          <a:solidFill>
            <a:schemeClr val="accent1">
              <a:alpha val="80000"/>
            </a:schemeClr>
          </a:solidFill>
          <a:ln>
            <a:noFill/>
          </a:ln>
        </p:spPr>
        <p:txBody>
          <a:bodyPr spcFirstLastPara="1" wrap="square" lIns="182875" tIns="91425" rIns="182875" bIns="91425" anchor="b" anchorCtr="0">
            <a:spAutoFit/>
          </a:bodyPr>
          <a:lstStyle>
            <a:lvl1pPr marL="457200" lvl="0" indent="-228600" algn="l">
              <a:lnSpc>
                <a:spcPct val="90000"/>
              </a:lnSpc>
              <a:spcBef>
                <a:spcPts val="1000"/>
              </a:spcBef>
              <a:spcAft>
                <a:spcPts val="0"/>
              </a:spcAft>
              <a:buSzPts val="1800"/>
              <a:buNone/>
              <a:defRPr sz="1800">
                <a:solidFill>
                  <a:srgbClr val="FFFFFF"/>
                </a:solidFill>
              </a:defRPr>
            </a:lvl1pPr>
            <a:lvl2pPr marL="914400" lvl="1" indent="-228600" algn="l">
              <a:lnSpc>
                <a:spcPct val="90000"/>
              </a:lnSpc>
              <a:spcBef>
                <a:spcPts val="500"/>
              </a:spcBef>
              <a:spcAft>
                <a:spcPts val="0"/>
              </a:spcAft>
              <a:buSzPts val="1400"/>
              <a:buFont typeface="Arial"/>
              <a:buNone/>
              <a:defRPr sz="1400">
                <a:solidFill>
                  <a:srgbClr val="FFFFFF"/>
                </a:solidFill>
              </a:defRPr>
            </a:lvl2pPr>
            <a:lvl3pPr marL="1371600" lvl="2" indent="-317500" algn="l">
              <a:lnSpc>
                <a:spcPct val="90000"/>
              </a:lnSpc>
              <a:spcBef>
                <a:spcPts val="500"/>
              </a:spcBef>
              <a:spcAft>
                <a:spcPts val="0"/>
              </a:spcAft>
              <a:buSzPts val="1400"/>
              <a:buChar char="▪"/>
              <a:defRPr sz="1400">
                <a:solidFill>
                  <a:srgbClr val="FFFFFF"/>
                </a:solidFill>
              </a:defRPr>
            </a:lvl3pPr>
            <a:lvl4pPr marL="1828800" lvl="3" indent="-317500" algn="l">
              <a:lnSpc>
                <a:spcPct val="90000"/>
              </a:lnSpc>
              <a:spcBef>
                <a:spcPts val="500"/>
              </a:spcBef>
              <a:spcAft>
                <a:spcPts val="0"/>
              </a:spcAft>
              <a:buSzPts val="1400"/>
              <a:buChar char="▪"/>
              <a:defRPr sz="1400">
                <a:solidFill>
                  <a:srgbClr val="FFFFFF"/>
                </a:solidFill>
              </a:defRPr>
            </a:lvl4pPr>
            <a:lvl5pPr marL="2286000" lvl="4" indent="-317500" algn="l">
              <a:lnSpc>
                <a:spcPct val="90000"/>
              </a:lnSpc>
              <a:spcBef>
                <a:spcPts val="500"/>
              </a:spcBef>
              <a:spcAft>
                <a:spcPts val="0"/>
              </a:spcAft>
              <a:buSzPts val="1400"/>
              <a:buChar char="▪"/>
              <a:defRPr sz="1400">
                <a:solidFill>
                  <a:srgbClr val="FFFFF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2" name="Google Shape;742;p133"/>
          <p:cNvSpPr txBox="1">
            <a:spLocks noGrp="1"/>
          </p:cNvSpPr>
          <p:nvPr>
            <p:ph type="body" idx="13"/>
          </p:nvPr>
        </p:nvSpPr>
        <p:spPr>
          <a:xfrm>
            <a:off x="7953886" y="4185520"/>
            <a:ext cx="3327416" cy="691984"/>
          </a:xfrm>
          <a:prstGeom prst="rect">
            <a:avLst/>
          </a:prstGeom>
          <a:solidFill>
            <a:schemeClr val="accent2">
              <a:alpha val="80000"/>
            </a:schemeClr>
          </a:solidFill>
          <a:ln>
            <a:noFill/>
          </a:ln>
        </p:spPr>
        <p:txBody>
          <a:bodyPr spcFirstLastPara="1" wrap="square" lIns="182875" tIns="91425" rIns="182875" bIns="91425" anchor="b" anchorCtr="0">
            <a:spAutoFit/>
          </a:bodyPr>
          <a:lstStyle>
            <a:lvl1pPr marL="457200" lvl="0" indent="-228600" algn="l">
              <a:lnSpc>
                <a:spcPct val="90000"/>
              </a:lnSpc>
              <a:spcBef>
                <a:spcPts val="1000"/>
              </a:spcBef>
              <a:spcAft>
                <a:spcPts val="0"/>
              </a:spcAft>
              <a:buSzPts val="1800"/>
              <a:buNone/>
              <a:defRPr sz="1800">
                <a:solidFill>
                  <a:srgbClr val="FFFFFF"/>
                </a:solidFill>
              </a:defRPr>
            </a:lvl1pPr>
            <a:lvl2pPr marL="914400" lvl="1" indent="-228600" algn="l">
              <a:lnSpc>
                <a:spcPct val="90000"/>
              </a:lnSpc>
              <a:spcBef>
                <a:spcPts val="500"/>
              </a:spcBef>
              <a:spcAft>
                <a:spcPts val="0"/>
              </a:spcAft>
              <a:buSzPts val="1400"/>
              <a:buFont typeface="Arial"/>
              <a:buNone/>
              <a:defRPr sz="1400">
                <a:solidFill>
                  <a:srgbClr val="FFFFFF"/>
                </a:solidFill>
              </a:defRPr>
            </a:lvl2pPr>
            <a:lvl3pPr marL="1371600" lvl="2" indent="-317500" algn="l">
              <a:lnSpc>
                <a:spcPct val="90000"/>
              </a:lnSpc>
              <a:spcBef>
                <a:spcPts val="500"/>
              </a:spcBef>
              <a:spcAft>
                <a:spcPts val="0"/>
              </a:spcAft>
              <a:buSzPts val="1400"/>
              <a:buChar char="▪"/>
              <a:defRPr sz="1400">
                <a:solidFill>
                  <a:srgbClr val="FFFFFF"/>
                </a:solidFill>
              </a:defRPr>
            </a:lvl3pPr>
            <a:lvl4pPr marL="1828800" lvl="3" indent="-317500" algn="l">
              <a:lnSpc>
                <a:spcPct val="90000"/>
              </a:lnSpc>
              <a:spcBef>
                <a:spcPts val="500"/>
              </a:spcBef>
              <a:spcAft>
                <a:spcPts val="0"/>
              </a:spcAft>
              <a:buSzPts val="1400"/>
              <a:buChar char="▪"/>
              <a:defRPr sz="1400">
                <a:solidFill>
                  <a:srgbClr val="FFFFFF"/>
                </a:solidFill>
              </a:defRPr>
            </a:lvl4pPr>
            <a:lvl5pPr marL="2286000" lvl="4" indent="-317500" algn="l">
              <a:lnSpc>
                <a:spcPct val="90000"/>
              </a:lnSpc>
              <a:spcBef>
                <a:spcPts val="500"/>
              </a:spcBef>
              <a:spcAft>
                <a:spcPts val="0"/>
              </a:spcAft>
              <a:buSzPts val="1400"/>
              <a:buChar char="▪"/>
              <a:defRPr sz="1400">
                <a:solidFill>
                  <a:srgbClr val="FFFFF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43" name="Google Shape;743;p133"/>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34_Title Only">
  <p:cSld name="34_Title Only">
    <p:spTree>
      <p:nvGrpSpPr>
        <p:cNvPr id="1" name="Shape 744"/>
        <p:cNvGrpSpPr/>
        <p:nvPr/>
      </p:nvGrpSpPr>
      <p:grpSpPr>
        <a:xfrm>
          <a:off x="0" y="0"/>
          <a:ext cx="0" cy="0"/>
          <a:chOff x="0" y="0"/>
          <a:chExt cx="0" cy="0"/>
        </a:xfrm>
      </p:grpSpPr>
      <p:sp>
        <p:nvSpPr>
          <p:cNvPr id="745" name="Google Shape;745;p134"/>
          <p:cNvSpPr>
            <a:spLocks noGrp="1"/>
          </p:cNvSpPr>
          <p:nvPr>
            <p:ph type="pic" idx="2"/>
          </p:nvPr>
        </p:nvSpPr>
        <p:spPr>
          <a:xfrm>
            <a:off x="947389" y="2446312"/>
            <a:ext cx="5078432" cy="2431192"/>
          </a:xfrm>
          <a:prstGeom prst="rect">
            <a:avLst/>
          </a:prstGeom>
          <a:solidFill>
            <a:srgbClr val="ADADAD"/>
          </a:solidFill>
          <a:ln w="9525" cap="flat" cmpd="sng">
            <a:solidFill>
              <a:schemeClr val="lt2">
                <a:alpha val="40000"/>
              </a:schemeClr>
            </a:solidFill>
            <a:prstDash val="solid"/>
            <a:round/>
            <a:headEnd type="none" w="sm" len="sm"/>
            <a:tailEnd type="none" w="sm" len="sm"/>
          </a:ln>
        </p:spPr>
      </p:sp>
      <p:sp>
        <p:nvSpPr>
          <p:cNvPr id="746" name="Google Shape;746;p134"/>
          <p:cNvSpPr>
            <a:spLocks noGrp="1"/>
          </p:cNvSpPr>
          <p:nvPr>
            <p:ph type="pic" idx="3"/>
          </p:nvPr>
        </p:nvSpPr>
        <p:spPr>
          <a:xfrm>
            <a:off x="6197238" y="2446312"/>
            <a:ext cx="5084064" cy="2431192"/>
          </a:xfrm>
          <a:prstGeom prst="rect">
            <a:avLst/>
          </a:prstGeom>
          <a:solidFill>
            <a:srgbClr val="ADADAD"/>
          </a:solidFill>
          <a:ln w="9525" cap="flat" cmpd="sng">
            <a:solidFill>
              <a:schemeClr val="lt2">
                <a:alpha val="40000"/>
              </a:schemeClr>
            </a:solidFill>
            <a:prstDash val="solid"/>
            <a:round/>
            <a:headEnd type="none" w="sm" len="sm"/>
            <a:tailEnd type="none" w="sm" len="sm"/>
          </a:ln>
        </p:spPr>
      </p:sp>
      <p:sp>
        <p:nvSpPr>
          <p:cNvPr id="747" name="Google Shape;747;p1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8" name="Google Shape;748;p134"/>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49" name="Google Shape;749;p134"/>
          <p:cNvSpPr txBox="1">
            <a:spLocks noGrp="1"/>
          </p:cNvSpPr>
          <p:nvPr>
            <p:ph type="body" idx="1"/>
          </p:nvPr>
        </p:nvSpPr>
        <p:spPr>
          <a:xfrm>
            <a:off x="831850" y="1690688"/>
            <a:ext cx="10515600" cy="5795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
        <p:nvSpPr>
          <p:cNvPr id="750" name="Google Shape;750;p134"/>
          <p:cNvSpPr txBox="1">
            <a:spLocks noGrp="1"/>
          </p:cNvSpPr>
          <p:nvPr>
            <p:ph type="body" idx="4"/>
          </p:nvPr>
        </p:nvSpPr>
        <p:spPr>
          <a:xfrm>
            <a:off x="945284" y="5057616"/>
            <a:ext cx="5080537" cy="133295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Font typeface="Noto Sans Symbols"/>
              <a:buNone/>
              <a:defRPr sz="1400">
                <a:solidFill>
                  <a:schemeClr val="dk1"/>
                </a:solidFill>
              </a:defRPr>
            </a:lvl1pPr>
            <a:lvl2pPr marL="914400" lvl="1" indent="-304800" algn="l">
              <a:lnSpc>
                <a:spcPct val="90000"/>
              </a:lnSpc>
              <a:spcBef>
                <a:spcPts val="500"/>
              </a:spcBef>
              <a:spcAft>
                <a:spcPts val="0"/>
              </a:spcAft>
              <a:buSzPts val="1200"/>
              <a:buFont typeface="Noto Sans Symbols"/>
              <a:buChar char="▪"/>
              <a:defRPr sz="1200">
                <a:solidFill>
                  <a:schemeClr val="dk1"/>
                </a:solidFill>
              </a:defRPr>
            </a:lvl2pPr>
            <a:lvl3pPr marL="1371600" lvl="2" indent="-317500" algn="l">
              <a:lnSpc>
                <a:spcPct val="90000"/>
              </a:lnSpc>
              <a:spcBef>
                <a:spcPts val="500"/>
              </a:spcBef>
              <a:spcAft>
                <a:spcPts val="0"/>
              </a:spcAft>
              <a:buSzPts val="1400"/>
              <a:buChar char="▪"/>
              <a:defRPr sz="14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1" name="Google Shape;751;p134"/>
          <p:cNvSpPr txBox="1">
            <a:spLocks noGrp="1"/>
          </p:cNvSpPr>
          <p:nvPr>
            <p:ph type="body" idx="5"/>
          </p:nvPr>
        </p:nvSpPr>
        <p:spPr>
          <a:xfrm>
            <a:off x="6190830" y="5057616"/>
            <a:ext cx="5084064" cy="133295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Font typeface="Noto Sans Symbols"/>
              <a:buNone/>
              <a:defRPr sz="1400">
                <a:solidFill>
                  <a:schemeClr val="dk1"/>
                </a:solidFill>
              </a:defRPr>
            </a:lvl1pPr>
            <a:lvl2pPr marL="914400" lvl="1" indent="-304800" algn="l">
              <a:lnSpc>
                <a:spcPct val="90000"/>
              </a:lnSpc>
              <a:spcBef>
                <a:spcPts val="500"/>
              </a:spcBef>
              <a:spcAft>
                <a:spcPts val="0"/>
              </a:spcAft>
              <a:buSzPts val="1200"/>
              <a:buFont typeface="Noto Sans Symbols"/>
              <a:buChar char="▪"/>
              <a:defRPr sz="1200">
                <a:solidFill>
                  <a:schemeClr val="dk1"/>
                </a:solidFill>
              </a:defRPr>
            </a:lvl2pPr>
            <a:lvl3pPr marL="1371600" lvl="2" indent="-317500" algn="l">
              <a:lnSpc>
                <a:spcPct val="90000"/>
              </a:lnSpc>
              <a:spcBef>
                <a:spcPts val="500"/>
              </a:spcBef>
              <a:spcAft>
                <a:spcPts val="0"/>
              </a:spcAft>
              <a:buSzPts val="1400"/>
              <a:buChar char="▪"/>
              <a:defRPr sz="14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2" name="Google Shape;752;p134"/>
          <p:cNvSpPr txBox="1">
            <a:spLocks noGrp="1"/>
          </p:cNvSpPr>
          <p:nvPr>
            <p:ph type="body" idx="6"/>
          </p:nvPr>
        </p:nvSpPr>
        <p:spPr>
          <a:xfrm>
            <a:off x="945428" y="4185520"/>
            <a:ext cx="5084063" cy="691984"/>
          </a:xfrm>
          <a:prstGeom prst="rect">
            <a:avLst/>
          </a:prstGeom>
          <a:solidFill>
            <a:schemeClr val="accent1">
              <a:alpha val="80000"/>
            </a:schemeClr>
          </a:solidFill>
          <a:ln>
            <a:noFill/>
          </a:ln>
        </p:spPr>
        <p:txBody>
          <a:bodyPr spcFirstLastPara="1" wrap="square" lIns="182875" tIns="91425" rIns="182875" bIns="91425" anchor="b" anchorCtr="0">
            <a:spAutoFit/>
          </a:bodyPr>
          <a:lstStyle>
            <a:lvl1pPr marL="457200" lvl="0" indent="-228600" algn="l">
              <a:lnSpc>
                <a:spcPct val="90000"/>
              </a:lnSpc>
              <a:spcBef>
                <a:spcPts val="1000"/>
              </a:spcBef>
              <a:spcAft>
                <a:spcPts val="0"/>
              </a:spcAft>
              <a:buSzPts val="1800"/>
              <a:buNone/>
              <a:defRPr sz="1800">
                <a:solidFill>
                  <a:srgbClr val="FFFFFF"/>
                </a:solidFill>
              </a:defRPr>
            </a:lvl1pPr>
            <a:lvl2pPr marL="914400" lvl="1" indent="-228600" algn="l">
              <a:lnSpc>
                <a:spcPct val="90000"/>
              </a:lnSpc>
              <a:spcBef>
                <a:spcPts val="500"/>
              </a:spcBef>
              <a:spcAft>
                <a:spcPts val="0"/>
              </a:spcAft>
              <a:buSzPts val="1400"/>
              <a:buFont typeface="Arial"/>
              <a:buNone/>
              <a:defRPr sz="1400">
                <a:solidFill>
                  <a:srgbClr val="FFFFFF"/>
                </a:solidFill>
              </a:defRPr>
            </a:lvl2pPr>
            <a:lvl3pPr marL="1371600" lvl="2" indent="-317500" algn="l">
              <a:lnSpc>
                <a:spcPct val="90000"/>
              </a:lnSpc>
              <a:spcBef>
                <a:spcPts val="500"/>
              </a:spcBef>
              <a:spcAft>
                <a:spcPts val="0"/>
              </a:spcAft>
              <a:buSzPts val="1400"/>
              <a:buChar char="▪"/>
              <a:defRPr sz="1400">
                <a:solidFill>
                  <a:srgbClr val="FFFFFF"/>
                </a:solidFill>
              </a:defRPr>
            </a:lvl3pPr>
            <a:lvl4pPr marL="1828800" lvl="3" indent="-317500" algn="l">
              <a:lnSpc>
                <a:spcPct val="90000"/>
              </a:lnSpc>
              <a:spcBef>
                <a:spcPts val="500"/>
              </a:spcBef>
              <a:spcAft>
                <a:spcPts val="0"/>
              </a:spcAft>
              <a:buSzPts val="1400"/>
              <a:buChar char="▪"/>
              <a:defRPr sz="1400">
                <a:solidFill>
                  <a:srgbClr val="FFFFFF"/>
                </a:solidFill>
              </a:defRPr>
            </a:lvl4pPr>
            <a:lvl5pPr marL="2286000" lvl="4" indent="-317500" algn="l">
              <a:lnSpc>
                <a:spcPct val="90000"/>
              </a:lnSpc>
              <a:spcBef>
                <a:spcPts val="500"/>
              </a:spcBef>
              <a:spcAft>
                <a:spcPts val="0"/>
              </a:spcAft>
              <a:buSzPts val="1400"/>
              <a:buChar char="▪"/>
              <a:defRPr sz="1400">
                <a:solidFill>
                  <a:srgbClr val="FFFFF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3" name="Google Shape;753;p134"/>
          <p:cNvSpPr txBox="1">
            <a:spLocks noGrp="1"/>
          </p:cNvSpPr>
          <p:nvPr>
            <p:ph type="body" idx="7"/>
          </p:nvPr>
        </p:nvSpPr>
        <p:spPr>
          <a:xfrm>
            <a:off x="6190883" y="4185520"/>
            <a:ext cx="5090419" cy="691984"/>
          </a:xfrm>
          <a:prstGeom prst="rect">
            <a:avLst/>
          </a:prstGeom>
          <a:solidFill>
            <a:schemeClr val="accent2">
              <a:alpha val="80000"/>
            </a:schemeClr>
          </a:solidFill>
          <a:ln>
            <a:noFill/>
          </a:ln>
        </p:spPr>
        <p:txBody>
          <a:bodyPr spcFirstLastPara="1" wrap="square" lIns="182875" tIns="91425" rIns="182875" bIns="91425" anchor="b" anchorCtr="0">
            <a:spAutoFit/>
          </a:bodyPr>
          <a:lstStyle>
            <a:lvl1pPr marL="457200" lvl="0" indent="-228600" algn="l">
              <a:lnSpc>
                <a:spcPct val="90000"/>
              </a:lnSpc>
              <a:spcBef>
                <a:spcPts val="1000"/>
              </a:spcBef>
              <a:spcAft>
                <a:spcPts val="0"/>
              </a:spcAft>
              <a:buSzPts val="1800"/>
              <a:buNone/>
              <a:defRPr sz="1800">
                <a:solidFill>
                  <a:srgbClr val="FFFFFF"/>
                </a:solidFill>
              </a:defRPr>
            </a:lvl1pPr>
            <a:lvl2pPr marL="914400" lvl="1" indent="-228600" algn="l">
              <a:lnSpc>
                <a:spcPct val="90000"/>
              </a:lnSpc>
              <a:spcBef>
                <a:spcPts val="500"/>
              </a:spcBef>
              <a:spcAft>
                <a:spcPts val="0"/>
              </a:spcAft>
              <a:buSzPts val="1400"/>
              <a:buFont typeface="Arial"/>
              <a:buNone/>
              <a:defRPr sz="1400">
                <a:solidFill>
                  <a:srgbClr val="FFFFFF"/>
                </a:solidFill>
              </a:defRPr>
            </a:lvl2pPr>
            <a:lvl3pPr marL="1371600" lvl="2" indent="-317500" algn="l">
              <a:lnSpc>
                <a:spcPct val="90000"/>
              </a:lnSpc>
              <a:spcBef>
                <a:spcPts val="500"/>
              </a:spcBef>
              <a:spcAft>
                <a:spcPts val="0"/>
              </a:spcAft>
              <a:buSzPts val="1400"/>
              <a:buChar char="▪"/>
              <a:defRPr sz="1400">
                <a:solidFill>
                  <a:srgbClr val="FFFFFF"/>
                </a:solidFill>
              </a:defRPr>
            </a:lvl3pPr>
            <a:lvl4pPr marL="1828800" lvl="3" indent="-317500" algn="l">
              <a:lnSpc>
                <a:spcPct val="90000"/>
              </a:lnSpc>
              <a:spcBef>
                <a:spcPts val="500"/>
              </a:spcBef>
              <a:spcAft>
                <a:spcPts val="0"/>
              </a:spcAft>
              <a:buSzPts val="1400"/>
              <a:buChar char="▪"/>
              <a:defRPr sz="1400">
                <a:solidFill>
                  <a:srgbClr val="FFFFFF"/>
                </a:solidFill>
              </a:defRPr>
            </a:lvl4pPr>
            <a:lvl5pPr marL="2286000" lvl="4" indent="-317500" algn="l">
              <a:lnSpc>
                <a:spcPct val="90000"/>
              </a:lnSpc>
              <a:spcBef>
                <a:spcPts val="500"/>
              </a:spcBef>
              <a:spcAft>
                <a:spcPts val="0"/>
              </a:spcAft>
              <a:buSzPts val="1400"/>
              <a:buChar char="▪"/>
              <a:defRPr sz="1400">
                <a:solidFill>
                  <a:srgbClr val="FFFFF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54" name="Google Shape;754;p134"/>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Screens - Desktop">
  <p:cSld name="Screens - Desktop">
    <p:spTree>
      <p:nvGrpSpPr>
        <p:cNvPr id="1" name="Shape 755"/>
        <p:cNvGrpSpPr/>
        <p:nvPr/>
      </p:nvGrpSpPr>
      <p:grpSpPr>
        <a:xfrm>
          <a:off x="0" y="0"/>
          <a:ext cx="0" cy="0"/>
          <a:chOff x="0" y="0"/>
          <a:chExt cx="0" cy="0"/>
        </a:xfrm>
      </p:grpSpPr>
      <p:sp>
        <p:nvSpPr>
          <p:cNvPr id="756" name="Google Shape;756;p135"/>
          <p:cNvSpPr/>
          <p:nvPr/>
        </p:nvSpPr>
        <p:spPr>
          <a:xfrm rot="5400000" flipH="1">
            <a:off x="4755671" y="-598679"/>
            <a:ext cx="6879946" cy="8055355"/>
          </a:xfrm>
          <a:prstGeom prst="rect">
            <a:avLst/>
          </a:prstGeom>
          <a:gradFill>
            <a:gsLst>
              <a:gs pos="0">
                <a:schemeClr val="accent3"/>
              </a:gs>
              <a:gs pos="10000">
                <a:schemeClr val="accent3"/>
              </a:gs>
              <a:gs pos="50000">
                <a:schemeClr val="accent1"/>
              </a:gs>
              <a:gs pos="90000">
                <a:schemeClr val="accent2"/>
              </a:gs>
              <a:gs pos="100000">
                <a:schemeClr val="accent2"/>
              </a:gs>
            </a:gsLst>
            <a:lin ang="810000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1800">
              <a:solidFill>
                <a:schemeClr val="dk1"/>
              </a:solidFill>
              <a:latin typeface="Arial"/>
              <a:ea typeface="Arial"/>
              <a:cs typeface="Arial"/>
              <a:sym typeface="Arial"/>
            </a:endParaRPr>
          </a:p>
        </p:txBody>
      </p:sp>
      <p:sp>
        <p:nvSpPr>
          <p:cNvPr id="757" name="Google Shape;757;p135"/>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a:ea typeface="Montserrat"/>
                <a:cs typeface="Montserrat"/>
                <a:sym typeface="Montserrat"/>
              </a:defRPr>
            </a:lvl1pPr>
            <a:lvl2pPr marL="0" lvl="1" indent="0" algn="r">
              <a:spcBef>
                <a:spcPts val="0"/>
              </a:spcBef>
              <a:buNone/>
              <a:defRPr sz="1200" b="0" i="0">
                <a:solidFill>
                  <a:schemeClr val="lt1"/>
                </a:solidFill>
                <a:latin typeface="Montserrat"/>
                <a:ea typeface="Montserrat"/>
                <a:cs typeface="Montserrat"/>
                <a:sym typeface="Montserrat"/>
              </a:defRPr>
            </a:lvl2pPr>
            <a:lvl3pPr marL="0" lvl="2" indent="0" algn="r">
              <a:spcBef>
                <a:spcPts val="0"/>
              </a:spcBef>
              <a:buNone/>
              <a:defRPr sz="1200" b="0" i="0">
                <a:solidFill>
                  <a:schemeClr val="lt1"/>
                </a:solidFill>
                <a:latin typeface="Montserrat"/>
                <a:ea typeface="Montserrat"/>
                <a:cs typeface="Montserrat"/>
                <a:sym typeface="Montserrat"/>
              </a:defRPr>
            </a:lvl3pPr>
            <a:lvl4pPr marL="0" lvl="3" indent="0" algn="r">
              <a:spcBef>
                <a:spcPts val="0"/>
              </a:spcBef>
              <a:buNone/>
              <a:defRPr sz="1200" b="0" i="0">
                <a:solidFill>
                  <a:schemeClr val="lt1"/>
                </a:solidFill>
                <a:latin typeface="Montserrat"/>
                <a:ea typeface="Montserrat"/>
                <a:cs typeface="Montserrat"/>
                <a:sym typeface="Montserrat"/>
              </a:defRPr>
            </a:lvl4pPr>
            <a:lvl5pPr marL="0" lvl="4" indent="0" algn="r">
              <a:spcBef>
                <a:spcPts val="0"/>
              </a:spcBef>
              <a:buNone/>
              <a:defRPr sz="1200" b="0" i="0">
                <a:solidFill>
                  <a:schemeClr val="lt1"/>
                </a:solidFill>
                <a:latin typeface="Montserrat"/>
                <a:ea typeface="Montserrat"/>
                <a:cs typeface="Montserrat"/>
                <a:sym typeface="Montserrat"/>
              </a:defRPr>
            </a:lvl5pPr>
            <a:lvl6pPr marL="0" lvl="5" indent="0" algn="r">
              <a:spcBef>
                <a:spcPts val="0"/>
              </a:spcBef>
              <a:buNone/>
              <a:defRPr sz="1200" b="0" i="0">
                <a:solidFill>
                  <a:schemeClr val="lt1"/>
                </a:solidFill>
                <a:latin typeface="Montserrat"/>
                <a:ea typeface="Montserrat"/>
                <a:cs typeface="Montserrat"/>
                <a:sym typeface="Montserrat"/>
              </a:defRPr>
            </a:lvl6pPr>
            <a:lvl7pPr marL="0" lvl="6" indent="0" algn="r">
              <a:spcBef>
                <a:spcPts val="0"/>
              </a:spcBef>
              <a:buNone/>
              <a:defRPr sz="1200" b="0" i="0">
                <a:solidFill>
                  <a:schemeClr val="lt1"/>
                </a:solidFill>
                <a:latin typeface="Montserrat"/>
                <a:ea typeface="Montserrat"/>
                <a:cs typeface="Montserrat"/>
                <a:sym typeface="Montserrat"/>
              </a:defRPr>
            </a:lvl7pPr>
            <a:lvl8pPr marL="0" lvl="7" indent="0" algn="r">
              <a:spcBef>
                <a:spcPts val="0"/>
              </a:spcBef>
              <a:buNone/>
              <a:defRPr sz="1200" b="0" i="0">
                <a:solidFill>
                  <a:schemeClr val="lt1"/>
                </a:solidFill>
                <a:latin typeface="Montserrat"/>
                <a:ea typeface="Montserrat"/>
                <a:cs typeface="Montserrat"/>
                <a:sym typeface="Montserrat"/>
              </a:defRPr>
            </a:lvl8pPr>
            <a:lvl9pPr marL="0" lvl="8" indent="0" algn="r">
              <a:spcBef>
                <a:spcPts val="0"/>
              </a:spcBef>
              <a:buNone/>
              <a:defRPr sz="1200" b="0" i="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758" name="Google Shape;758;p135"/>
          <p:cNvSpPr txBox="1">
            <a:spLocks noGrp="1"/>
          </p:cNvSpPr>
          <p:nvPr>
            <p:ph type="title"/>
          </p:nvPr>
        </p:nvSpPr>
        <p:spPr>
          <a:xfrm>
            <a:off x="839789" y="1085369"/>
            <a:ext cx="2483904"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9" name="Google Shape;759;p135"/>
          <p:cNvSpPr txBox="1">
            <a:spLocks noGrp="1"/>
          </p:cNvSpPr>
          <p:nvPr>
            <p:ph type="body" idx="1"/>
          </p:nvPr>
        </p:nvSpPr>
        <p:spPr>
          <a:xfrm>
            <a:off x="4996136" y="5949317"/>
            <a:ext cx="6192693" cy="350865"/>
          </a:xfrm>
          <a:prstGeom prst="rect">
            <a:avLst/>
          </a:prstGeom>
          <a:noFill/>
          <a:ln>
            <a:noFill/>
          </a:ln>
        </p:spPr>
        <p:txBody>
          <a:bodyPr spcFirstLastPara="1" wrap="square" lIns="91425" tIns="91425" rIns="91425" bIns="91425" anchor="t" anchorCtr="0">
            <a:spAutoFit/>
          </a:bodyPr>
          <a:lstStyle>
            <a:lvl1pPr marL="457200" lvl="0" indent="-228600" algn="ctr">
              <a:lnSpc>
                <a:spcPct val="90000"/>
              </a:lnSpc>
              <a:spcBef>
                <a:spcPts val="1000"/>
              </a:spcBef>
              <a:spcAft>
                <a:spcPts val="0"/>
              </a:spcAft>
              <a:buSzPts val="1200"/>
              <a:buNone/>
              <a:defRPr sz="1200">
                <a:solidFill>
                  <a:schemeClr val="lt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0" name="Google Shape;760;p135"/>
          <p:cNvSpPr>
            <a:spLocks noGrp="1"/>
          </p:cNvSpPr>
          <p:nvPr>
            <p:ph type="pic" idx="2"/>
          </p:nvPr>
        </p:nvSpPr>
        <p:spPr>
          <a:xfrm>
            <a:off x="4578772" y="548680"/>
            <a:ext cx="7200610" cy="5400458"/>
          </a:xfrm>
          <a:prstGeom prst="rect">
            <a:avLst/>
          </a:prstGeom>
          <a:solidFill>
            <a:srgbClr val="ADADAD"/>
          </a:solidFill>
          <a:ln>
            <a:noFill/>
          </a:ln>
          <a:effectLst>
            <a:outerShdw blurRad="254000" algn="ctr" rotWithShape="0">
              <a:srgbClr val="000000">
                <a:alpha val="20000"/>
              </a:srgbClr>
            </a:outerShdw>
          </a:effectLst>
        </p:spPr>
      </p:sp>
      <p:sp>
        <p:nvSpPr>
          <p:cNvPr id="761" name="Google Shape;761;p135"/>
          <p:cNvSpPr txBox="1">
            <a:spLocks noGrp="1"/>
          </p:cNvSpPr>
          <p:nvPr>
            <p:ph type="body" idx="3"/>
          </p:nvPr>
        </p:nvSpPr>
        <p:spPr>
          <a:xfrm>
            <a:off x="839790" y="3627753"/>
            <a:ext cx="2483904" cy="232138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2" name="Google Shape;762;p135"/>
          <p:cNvSpPr txBox="1">
            <a:spLocks noGrp="1"/>
          </p:cNvSpPr>
          <p:nvPr>
            <p:ph type="body" idx="4"/>
          </p:nvPr>
        </p:nvSpPr>
        <p:spPr>
          <a:xfrm>
            <a:off x="839790" y="2685569"/>
            <a:ext cx="2483904" cy="9421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763" name="Google Shape;763;p135"/>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64"/>
        <p:cNvGrpSpPr/>
        <p:nvPr/>
      </p:nvGrpSpPr>
      <p:grpSpPr>
        <a:xfrm>
          <a:off x="0" y="0"/>
          <a:ext cx="0" cy="0"/>
          <a:chOff x="0" y="0"/>
          <a:chExt cx="0" cy="0"/>
        </a:xfrm>
      </p:grpSpPr>
      <p:sp>
        <p:nvSpPr>
          <p:cNvPr id="765" name="Google Shape;765;p136"/>
          <p:cNvSpPr>
            <a:spLocks noGrp="1"/>
          </p:cNvSpPr>
          <p:nvPr>
            <p:ph type="pic" idx="2"/>
          </p:nvPr>
        </p:nvSpPr>
        <p:spPr>
          <a:xfrm>
            <a:off x="5183188" y="987425"/>
            <a:ext cx="6172200" cy="4873625"/>
          </a:xfrm>
          <a:prstGeom prst="rect">
            <a:avLst/>
          </a:prstGeom>
          <a:solidFill>
            <a:srgbClr val="ADADAD"/>
          </a:solidFill>
          <a:ln>
            <a:noFill/>
          </a:ln>
        </p:spPr>
      </p:sp>
      <p:sp>
        <p:nvSpPr>
          <p:cNvPr id="766" name="Google Shape;766;p136"/>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67" name="Google Shape;767;p136"/>
          <p:cNvSpPr txBox="1">
            <a:spLocks noGrp="1"/>
          </p:cNvSpPr>
          <p:nvPr>
            <p:ph type="title"/>
          </p:nvPr>
        </p:nvSpPr>
        <p:spPr>
          <a:xfrm>
            <a:off x="839788" y="526495"/>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68" name="Google Shape;768;p136"/>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
        <p:nvSpPr>
          <p:cNvPr id="769" name="Google Shape;769;p136"/>
          <p:cNvSpPr txBox="1">
            <a:spLocks noGrp="1"/>
          </p:cNvSpPr>
          <p:nvPr>
            <p:ph type="body" idx="1"/>
          </p:nvPr>
        </p:nvSpPr>
        <p:spPr>
          <a:xfrm>
            <a:off x="839789" y="3068878"/>
            <a:ext cx="3932236" cy="280010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0" name="Google Shape;770;p136"/>
          <p:cNvSpPr txBox="1">
            <a:spLocks noGrp="1"/>
          </p:cNvSpPr>
          <p:nvPr>
            <p:ph type="body" idx="3"/>
          </p:nvPr>
        </p:nvSpPr>
        <p:spPr>
          <a:xfrm>
            <a:off x="839789" y="2126694"/>
            <a:ext cx="3924298" cy="9421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bg>
      <p:bgPr>
        <a:gradFill>
          <a:gsLst>
            <a:gs pos="0">
              <a:schemeClr val="accent3"/>
            </a:gs>
            <a:gs pos="10000">
              <a:schemeClr val="accent3"/>
            </a:gs>
            <a:gs pos="50000">
              <a:schemeClr val="accent1"/>
            </a:gs>
            <a:gs pos="90000">
              <a:schemeClr val="accent2"/>
            </a:gs>
            <a:gs pos="100000">
              <a:schemeClr val="accent2"/>
            </a:gs>
          </a:gsLst>
          <a:lin ang="8100000" scaled="0"/>
        </a:gradFill>
        <a:effectLst/>
      </p:bgPr>
    </p:bg>
    <p:spTree>
      <p:nvGrpSpPr>
        <p:cNvPr id="1" name="Shape 771"/>
        <p:cNvGrpSpPr/>
        <p:nvPr/>
      </p:nvGrpSpPr>
      <p:grpSpPr>
        <a:xfrm>
          <a:off x="0" y="0"/>
          <a:ext cx="0" cy="0"/>
          <a:chOff x="0" y="0"/>
          <a:chExt cx="0" cy="0"/>
        </a:xfrm>
      </p:grpSpPr>
      <p:sp>
        <p:nvSpPr>
          <p:cNvPr id="772" name="Google Shape;772;p137"/>
          <p:cNvSpPr>
            <a:spLocks noGrp="1"/>
          </p:cNvSpPr>
          <p:nvPr>
            <p:ph type="pic" idx="2"/>
          </p:nvPr>
        </p:nvSpPr>
        <p:spPr>
          <a:xfrm>
            <a:off x="5183188" y="987425"/>
            <a:ext cx="6172200" cy="4873625"/>
          </a:xfrm>
          <a:prstGeom prst="rect">
            <a:avLst/>
          </a:prstGeom>
          <a:solidFill>
            <a:srgbClr val="ADADAD"/>
          </a:solidFill>
          <a:ln>
            <a:noFill/>
          </a:ln>
        </p:spPr>
      </p:sp>
      <p:sp>
        <p:nvSpPr>
          <p:cNvPr id="773" name="Google Shape;773;p137"/>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a:ea typeface="Montserrat"/>
                <a:cs typeface="Montserrat"/>
                <a:sym typeface="Montserrat"/>
              </a:defRPr>
            </a:lvl1pPr>
            <a:lvl2pPr marL="0" lvl="1" indent="0" algn="r">
              <a:spcBef>
                <a:spcPts val="0"/>
              </a:spcBef>
              <a:buNone/>
              <a:defRPr sz="1200" b="0" i="0">
                <a:solidFill>
                  <a:schemeClr val="lt1"/>
                </a:solidFill>
                <a:latin typeface="Montserrat"/>
                <a:ea typeface="Montserrat"/>
                <a:cs typeface="Montserrat"/>
                <a:sym typeface="Montserrat"/>
              </a:defRPr>
            </a:lvl2pPr>
            <a:lvl3pPr marL="0" lvl="2" indent="0" algn="r">
              <a:spcBef>
                <a:spcPts val="0"/>
              </a:spcBef>
              <a:buNone/>
              <a:defRPr sz="1200" b="0" i="0">
                <a:solidFill>
                  <a:schemeClr val="lt1"/>
                </a:solidFill>
                <a:latin typeface="Montserrat"/>
                <a:ea typeface="Montserrat"/>
                <a:cs typeface="Montserrat"/>
                <a:sym typeface="Montserrat"/>
              </a:defRPr>
            </a:lvl3pPr>
            <a:lvl4pPr marL="0" lvl="3" indent="0" algn="r">
              <a:spcBef>
                <a:spcPts val="0"/>
              </a:spcBef>
              <a:buNone/>
              <a:defRPr sz="1200" b="0" i="0">
                <a:solidFill>
                  <a:schemeClr val="lt1"/>
                </a:solidFill>
                <a:latin typeface="Montserrat"/>
                <a:ea typeface="Montserrat"/>
                <a:cs typeface="Montserrat"/>
                <a:sym typeface="Montserrat"/>
              </a:defRPr>
            </a:lvl4pPr>
            <a:lvl5pPr marL="0" lvl="4" indent="0" algn="r">
              <a:spcBef>
                <a:spcPts val="0"/>
              </a:spcBef>
              <a:buNone/>
              <a:defRPr sz="1200" b="0" i="0">
                <a:solidFill>
                  <a:schemeClr val="lt1"/>
                </a:solidFill>
                <a:latin typeface="Montserrat"/>
                <a:ea typeface="Montserrat"/>
                <a:cs typeface="Montserrat"/>
                <a:sym typeface="Montserrat"/>
              </a:defRPr>
            </a:lvl5pPr>
            <a:lvl6pPr marL="0" lvl="5" indent="0" algn="r">
              <a:spcBef>
                <a:spcPts val="0"/>
              </a:spcBef>
              <a:buNone/>
              <a:defRPr sz="1200" b="0" i="0">
                <a:solidFill>
                  <a:schemeClr val="lt1"/>
                </a:solidFill>
                <a:latin typeface="Montserrat"/>
                <a:ea typeface="Montserrat"/>
                <a:cs typeface="Montserrat"/>
                <a:sym typeface="Montserrat"/>
              </a:defRPr>
            </a:lvl6pPr>
            <a:lvl7pPr marL="0" lvl="6" indent="0" algn="r">
              <a:spcBef>
                <a:spcPts val="0"/>
              </a:spcBef>
              <a:buNone/>
              <a:defRPr sz="1200" b="0" i="0">
                <a:solidFill>
                  <a:schemeClr val="lt1"/>
                </a:solidFill>
                <a:latin typeface="Montserrat"/>
                <a:ea typeface="Montserrat"/>
                <a:cs typeface="Montserrat"/>
                <a:sym typeface="Montserrat"/>
              </a:defRPr>
            </a:lvl7pPr>
            <a:lvl8pPr marL="0" lvl="7" indent="0" algn="r">
              <a:spcBef>
                <a:spcPts val="0"/>
              </a:spcBef>
              <a:buNone/>
              <a:defRPr sz="1200" b="0" i="0">
                <a:solidFill>
                  <a:schemeClr val="lt1"/>
                </a:solidFill>
                <a:latin typeface="Montserrat"/>
                <a:ea typeface="Montserrat"/>
                <a:cs typeface="Montserrat"/>
                <a:sym typeface="Montserrat"/>
              </a:defRPr>
            </a:lvl8pPr>
            <a:lvl9pPr marL="0" lvl="8" indent="0" algn="r">
              <a:spcBef>
                <a:spcPts val="0"/>
              </a:spcBef>
              <a:buNone/>
              <a:defRPr sz="1200" b="0" i="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774" name="Google Shape;774;p137"/>
          <p:cNvSpPr txBox="1">
            <a:spLocks noGrp="1"/>
          </p:cNvSpPr>
          <p:nvPr>
            <p:ph type="title"/>
          </p:nvPr>
        </p:nvSpPr>
        <p:spPr>
          <a:xfrm>
            <a:off x="839788" y="526495"/>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ExtraBold"/>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5" name="Google Shape;775;p137"/>
          <p:cNvSpPr txBox="1">
            <a:spLocks noGrp="1"/>
          </p:cNvSpPr>
          <p:nvPr>
            <p:ph type="body" idx="1"/>
          </p:nvPr>
        </p:nvSpPr>
        <p:spPr>
          <a:xfrm>
            <a:off x="839788" y="2126694"/>
            <a:ext cx="3932237" cy="37422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solidFill>
                  <a:schemeClr val="lt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776" name="Google Shape;776;p137"/>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Screens - Desktop 3">
  <p:cSld name="Screens - Desktop 3">
    <p:spTree>
      <p:nvGrpSpPr>
        <p:cNvPr id="1" name="Shape 777"/>
        <p:cNvGrpSpPr/>
        <p:nvPr/>
      </p:nvGrpSpPr>
      <p:grpSpPr>
        <a:xfrm>
          <a:off x="0" y="0"/>
          <a:ext cx="0" cy="0"/>
          <a:chOff x="0" y="0"/>
          <a:chExt cx="0" cy="0"/>
        </a:xfrm>
      </p:grpSpPr>
      <p:sp>
        <p:nvSpPr>
          <p:cNvPr id="778" name="Google Shape;778;p138"/>
          <p:cNvSpPr/>
          <p:nvPr/>
        </p:nvSpPr>
        <p:spPr>
          <a:xfrm rot="5400000" flipH="1">
            <a:off x="4968490" y="-4979464"/>
            <a:ext cx="2286341" cy="12223322"/>
          </a:xfrm>
          <a:prstGeom prst="rect">
            <a:avLst/>
          </a:prstGeom>
          <a:gradFill>
            <a:gsLst>
              <a:gs pos="0">
                <a:schemeClr val="accent3"/>
              </a:gs>
              <a:gs pos="10000">
                <a:schemeClr val="accent3"/>
              </a:gs>
              <a:gs pos="50000">
                <a:schemeClr val="accent1"/>
              </a:gs>
              <a:gs pos="90000">
                <a:schemeClr val="accent2"/>
              </a:gs>
              <a:gs pos="100000">
                <a:schemeClr val="accent2"/>
              </a:gs>
            </a:gsLst>
            <a:lin ang="810000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200">
              <a:solidFill>
                <a:srgbClr val="FFFFFF"/>
              </a:solidFill>
              <a:latin typeface="Arial"/>
              <a:ea typeface="Arial"/>
              <a:cs typeface="Arial"/>
              <a:sym typeface="Arial"/>
            </a:endParaRPr>
          </a:p>
        </p:txBody>
      </p:sp>
      <p:sp>
        <p:nvSpPr>
          <p:cNvPr id="779" name="Google Shape;779;p138"/>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dk1"/>
                </a:solidFill>
                <a:latin typeface="Montserrat"/>
                <a:ea typeface="Montserrat"/>
                <a:cs typeface="Montserrat"/>
                <a:sym typeface="Montserrat"/>
              </a:defRPr>
            </a:lvl1pPr>
            <a:lvl2pPr marL="0" lvl="1" indent="0" algn="r">
              <a:spcBef>
                <a:spcPts val="0"/>
              </a:spcBef>
              <a:buNone/>
              <a:defRPr sz="1200" b="0" i="0">
                <a:solidFill>
                  <a:schemeClr val="dk1"/>
                </a:solidFill>
                <a:latin typeface="Montserrat"/>
                <a:ea typeface="Montserrat"/>
                <a:cs typeface="Montserrat"/>
                <a:sym typeface="Montserrat"/>
              </a:defRPr>
            </a:lvl2pPr>
            <a:lvl3pPr marL="0" lvl="2" indent="0" algn="r">
              <a:spcBef>
                <a:spcPts val="0"/>
              </a:spcBef>
              <a:buNone/>
              <a:defRPr sz="1200" b="0" i="0">
                <a:solidFill>
                  <a:schemeClr val="dk1"/>
                </a:solidFill>
                <a:latin typeface="Montserrat"/>
                <a:ea typeface="Montserrat"/>
                <a:cs typeface="Montserrat"/>
                <a:sym typeface="Montserrat"/>
              </a:defRPr>
            </a:lvl3pPr>
            <a:lvl4pPr marL="0" lvl="3" indent="0" algn="r">
              <a:spcBef>
                <a:spcPts val="0"/>
              </a:spcBef>
              <a:buNone/>
              <a:defRPr sz="1200" b="0" i="0">
                <a:solidFill>
                  <a:schemeClr val="dk1"/>
                </a:solidFill>
                <a:latin typeface="Montserrat"/>
                <a:ea typeface="Montserrat"/>
                <a:cs typeface="Montserrat"/>
                <a:sym typeface="Montserrat"/>
              </a:defRPr>
            </a:lvl4pPr>
            <a:lvl5pPr marL="0" lvl="4" indent="0" algn="r">
              <a:spcBef>
                <a:spcPts val="0"/>
              </a:spcBef>
              <a:buNone/>
              <a:defRPr sz="1200" b="0" i="0">
                <a:solidFill>
                  <a:schemeClr val="dk1"/>
                </a:solidFill>
                <a:latin typeface="Montserrat"/>
                <a:ea typeface="Montserrat"/>
                <a:cs typeface="Montserrat"/>
                <a:sym typeface="Montserrat"/>
              </a:defRPr>
            </a:lvl5pPr>
            <a:lvl6pPr marL="0" lvl="5" indent="0" algn="r">
              <a:spcBef>
                <a:spcPts val="0"/>
              </a:spcBef>
              <a:buNone/>
              <a:defRPr sz="1200" b="0" i="0">
                <a:solidFill>
                  <a:schemeClr val="dk1"/>
                </a:solidFill>
                <a:latin typeface="Montserrat"/>
                <a:ea typeface="Montserrat"/>
                <a:cs typeface="Montserrat"/>
                <a:sym typeface="Montserrat"/>
              </a:defRPr>
            </a:lvl6pPr>
            <a:lvl7pPr marL="0" lvl="6" indent="0" algn="r">
              <a:spcBef>
                <a:spcPts val="0"/>
              </a:spcBef>
              <a:buNone/>
              <a:defRPr sz="1200" b="0" i="0">
                <a:solidFill>
                  <a:schemeClr val="dk1"/>
                </a:solidFill>
                <a:latin typeface="Montserrat"/>
                <a:ea typeface="Montserrat"/>
                <a:cs typeface="Montserrat"/>
                <a:sym typeface="Montserrat"/>
              </a:defRPr>
            </a:lvl7pPr>
            <a:lvl8pPr marL="0" lvl="7" indent="0" algn="r">
              <a:spcBef>
                <a:spcPts val="0"/>
              </a:spcBef>
              <a:buNone/>
              <a:defRPr sz="1200" b="0" i="0">
                <a:solidFill>
                  <a:schemeClr val="dk1"/>
                </a:solidFill>
                <a:latin typeface="Montserrat"/>
                <a:ea typeface="Montserrat"/>
                <a:cs typeface="Montserrat"/>
                <a:sym typeface="Montserrat"/>
              </a:defRPr>
            </a:lvl8pPr>
            <a:lvl9pPr marL="0" lvl="8" indent="0" algn="r">
              <a:spcBef>
                <a:spcPts val="0"/>
              </a:spcBef>
              <a:buNone/>
              <a:defRPr sz="1200" b="0" i="0">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780" name="Google Shape;780;p138"/>
          <p:cNvSpPr txBox="1">
            <a:spLocks noGrp="1"/>
          </p:cNvSpPr>
          <p:nvPr>
            <p:ph type="body" idx="1"/>
          </p:nvPr>
        </p:nvSpPr>
        <p:spPr>
          <a:xfrm>
            <a:off x="3210968" y="5850201"/>
            <a:ext cx="5770063" cy="350865"/>
          </a:xfrm>
          <a:prstGeom prst="rect">
            <a:avLst/>
          </a:prstGeom>
          <a:noFill/>
          <a:ln>
            <a:noFill/>
          </a:ln>
        </p:spPr>
        <p:txBody>
          <a:bodyPr spcFirstLastPara="1" wrap="square" lIns="91425" tIns="91425" rIns="91425" bIns="91425" anchor="t" anchorCtr="0">
            <a:spAutoFit/>
          </a:bodyPr>
          <a:lstStyle>
            <a:lvl1pPr marL="457200" lvl="0" indent="-228600" algn="ctr">
              <a:lnSpc>
                <a:spcPct val="90000"/>
              </a:lnSpc>
              <a:spcBef>
                <a:spcPts val="1000"/>
              </a:spcBef>
              <a:spcAft>
                <a:spcPts val="0"/>
              </a:spcAft>
              <a:buSzPts val="1200"/>
              <a:buNone/>
              <a:defRPr sz="1200">
                <a:solidFill>
                  <a:schemeClr val="dk2"/>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1" name="Google Shape;781;p138"/>
          <p:cNvSpPr>
            <a:spLocks noGrp="1"/>
          </p:cNvSpPr>
          <p:nvPr>
            <p:ph type="pic" idx="2"/>
          </p:nvPr>
        </p:nvSpPr>
        <p:spPr>
          <a:xfrm>
            <a:off x="946936" y="1948569"/>
            <a:ext cx="4613055" cy="3459792"/>
          </a:xfrm>
          <a:prstGeom prst="rect">
            <a:avLst/>
          </a:prstGeom>
          <a:solidFill>
            <a:srgbClr val="ADADAD"/>
          </a:solidFill>
          <a:ln>
            <a:noFill/>
          </a:ln>
          <a:effectLst>
            <a:outerShdw blurRad="254000" algn="ctr" rotWithShape="0">
              <a:srgbClr val="000000">
                <a:alpha val="20000"/>
              </a:srgbClr>
            </a:outerShdw>
          </a:effectLst>
        </p:spPr>
      </p:sp>
      <p:sp>
        <p:nvSpPr>
          <p:cNvPr id="782" name="Google Shape;782;p138"/>
          <p:cNvSpPr>
            <a:spLocks noGrp="1"/>
          </p:cNvSpPr>
          <p:nvPr>
            <p:ph type="pic" idx="3"/>
          </p:nvPr>
        </p:nvSpPr>
        <p:spPr>
          <a:xfrm>
            <a:off x="6651044" y="1948569"/>
            <a:ext cx="4613055" cy="3459792"/>
          </a:xfrm>
          <a:prstGeom prst="rect">
            <a:avLst/>
          </a:prstGeom>
          <a:solidFill>
            <a:srgbClr val="ADADAD"/>
          </a:solidFill>
          <a:ln>
            <a:noFill/>
          </a:ln>
          <a:effectLst>
            <a:outerShdw blurRad="254000" algn="ctr" rotWithShape="0">
              <a:srgbClr val="000000">
                <a:alpha val="20000"/>
              </a:srgbClr>
            </a:outerShdw>
          </a:effectLst>
        </p:spPr>
      </p:sp>
      <p:sp>
        <p:nvSpPr>
          <p:cNvPr id="783" name="Google Shape;783;p138"/>
          <p:cNvSpPr>
            <a:spLocks noGrp="1"/>
          </p:cNvSpPr>
          <p:nvPr>
            <p:ph type="pic" idx="4"/>
          </p:nvPr>
        </p:nvSpPr>
        <p:spPr>
          <a:xfrm>
            <a:off x="3220487" y="1514692"/>
            <a:ext cx="5770062" cy="4327547"/>
          </a:xfrm>
          <a:prstGeom prst="rect">
            <a:avLst/>
          </a:prstGeom>
          <a:solidFill>
            <a:srgbClr val="ADADAD"/>
          </a:solidFill>
          <a:ln>
            <a:noFill/>
          </a:ln>
          <a:effectLst>
            <a:outerShdw blurRad="254000" algn="ctr" rotWithShape="0">
              <a:srgbClr val="000000">
                <a:alpha val="20000"/>
              </a:srgbClr>
            </a:outerShdw>
          </a:effectLst>
        </p:spPr>
      </p:sp>
      <p:sp>
        <p:nvSpPr>
          <p:cNvPr id="784" name="Google Shape;784;p138"/>
          <p:cNvSpPr txBox="1">
            <a:spLocks noGrp="1"/>
          </p:cNvSpPr>
          <p:nvPr>
            <p:ph type="title"/>
          </p:nvPr>
        </p:nvSpPr>
        <p:spPr>
          <a:xfrm>
            <a:off x="838200" y="365126"/>
            <a:ext cx="10515600" cy="114956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3200"/>
              <a:buFont typeface="Montserrat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5" name="Google Shape;785;p138"/>
          <p:cNvSpPr txBox="1">
            <a:spLocks noGrp="1"/>
          </p:cNvSpPr>
          <p:nvPr>
            <p:ph type="body" idx="5"/>
          </p:nvPr>
        </p:nvSpPr>
        <p:spPr>
          <a:xfrm>
            <a:off x="8981031" y="5416399"/>
            <a:ext cx="2283068" cy="350865"/>
          </a:xfrm>
          <a:prstGeom prst="rect">
            <a:avLst/>
          </a:prstGeom>
          <a:noFill/>
          <a:ln>
            <a:noFill/>
          </a:ln>
        </p:spPr>
        <p:txBody>
          <a:bodyPr spcFirstLastPara="1" wrap="square" lIns="91425" tIns="91425" rIns="91425" bIns="91425" anchor="t" anchorCtr="0">
            <a:spAutoFit/>
          </a:bodyPr>
          <a:lstStyle>
            <a:lvl1pPr marL="457200" lvl="0" indent="-228600" algn="r">
              <a:lnSpc>
                <a:spcPct val="90000"/>
              </a:lnSpc>
              <a:spcBef>
                <a:spcPts val="1000"/>
              </a:spcBef>
              <a:spcAft>
                <a:spcPts val="0"/>
              </a:spcAft>
              <a:buSzPts val="1200"/>
              <a:buNone/>
              <a:defRPr sz="1200">
                <a:solidFill>
                  <a:schemeClr val="dk2"/>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6" name="Google Shape;786;p138"/>
          <p:cNvSpPr txBox="1">
            <a:spLocks noGrp="1"/>
          </p:cNvSpPr>
          <p:nvPr>
            <p:ph type="body" idx="6"/>
          </p:nvPr>
        </p:nvSpPr>
        <p:spPr>
          <a:xfrm>
            <a:off x="946936" y="5416323"/>
            <a:ext cx="2283068" cy="350865"/>
          </a:xfrm>
          <a:prstGeom prst="rect">
            <a:avLst/>
          </a:prstGeom>
          <a:noFill/>
          <a:ln>
            <a:noFill/>
          </a:ln>
        </p:spPr>
        <p:txBody>
          <a:bodyPr spcFirstLastPara="1" wrap="square" lIns="91425" tIns="91425" rIns="91425" bIns="91425" anchor="t" anchorCtr="0">
            <a:spAutoFit/>
          </a:bodyPr>
          <a:lstStyle>
            <a:lvl1pPr marL="457200" lvl="0" indent="-228600" algn="l">
              <a:lnSpc>
                <a:spcPct val="90000"/>
              </a:lnSpc>
              <a:spcBef>
                <a:spcPts val="1000"/>
              </a:spcBef>
              <a:spcAft>
                <a:spcPts val="0"/>
              </a:spcAft>
              <a:buSzPts val="1200"/>
              <a:buNone/>
              <a:defRPr sz="1200">
                <a:solidFill>
                  <a:schemeClr val="dk2"/>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87" name="Google Shape;787;p138"/>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Screens - Desktop 2">
  <p:cSld name="Screens - Desktop 2">
    <p:spTree>
      <p:nvGrpSpPr>
        <p:cNvPr id="1" name="Shape 788"/>
        <p:cNvGrpSpPr/>
        <p:nvPr/>
      </p:nvGrpSpPr>
      <p:grpSpPr>
        <a:xfrm>
          <a:off x="0" y="0"/>
          <a:ext cx="0" cy="0"/>
          <a:chOff x="0" y="0"/>
          <a:chExt cx="0" cy="0"/>
        </a:xfrm>
      </p:grpSpPr>
      <p:sp>
        <p:nvSpPr>
          <p:cNvPr id="789" name="Google Shape;789;p139"/>
          <p:cNvSpPr/>
          <p:nvPr/>
        </p:nvSpPr>
        <p:spPr>
          <a:xfrm rot="5400000" flipH="1">
            <a:off x="4968490" y="-4979464"/>
            <a:ext cx="2286341" cy="12223322"/>
          </a:xfrm>
          <a:prstGeom prst="rect">
            <a:avLst/>
          </a:prstGeom>
          <a:gradFill>
            <a:gsLst>
              <a:gs pos="0">
                <a:schemeClr val="accent3"/>
              </a:gs>
              <a:gs pos="10000">
                <a:schemeClr val="accent3"/>
              </a:gs>
              <a:gs pos="50000">
                <a:schemeClr val="accent1"/>
              </a:gs>
              <a:gs pos="90000">
                <a:schemeClr val="accent2"/>
              </a:gs>
              <a:gs pos="100000">
                <a:schemeClr val="accent2"/>
              </a:gs>
            </a:gsLst>
            <a:lin ang="810000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200">
              <a:solidFill>
                <a:srgbClr val="FFFFFF"/>
              </a:solidFill>
              <a:latin typeface="Arial"/>
              <a:ea typeface="Arial"/>
              <a:cs typeface="Arial"/>
              <a:sym typeface="Arial"/>
            </a:endParaRPr>
          </a:p>
        </p:txBody>
      </p:sp>
      <p:sp>
        <p:nvSpPr>
          <p:cNvPr id="790" name="Google Shape;790;p139"/>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dk1"/>
                </a:solidFill>
                <a:latin typeface="Montserrat"/>
                <a:ea typeface="Montserrat"/>
                <a:cs typeface="Montserrat"/>
                <a:sym typeface="Montserrat"/>
              </a:defRPr>
            </a:lvl1pPr>
            <a:lvl2pPr marL="0" lvl="1" indent="0" algn="r">
              <a:spcBef>
                <a:spcPts val="0"/>
              </a:spcBef>
              <a:buNone/>
              <a:defRPr sz="1200" b="0" i="0">
                <a:solidFill>
                  <a:schemeClr val="dk1"/>
                </a:solidFill>
                <a:latin typeface="Montserrat"/>
                <a:ea typeface="Montserrat"/>
                <a:cs typeface="Montserrat"/>
                <a:sym typeface="Montserrat"/>
              </a:defRPr>
            </a:lvl2pPr>
            <a:lvl3pPr marL="0" lvl="2" indent="0" algn="r">
              <a:spcBef>
                <a:spcPts val="0"/>
              </a:spcBef>
              <a:buNone/>
              <a:defRPr sz="1200" b="0" i="0">
                <a:solidFill>
                  <a:schemeClr val="dk1"/>
                </a:solidFill>
                <a:latin typeface="Montserrat"/>
                <a:ea typeface="Montserrat"/>
                <a:cs typeface="Montserrat"/>
                <a:sym typeface="Montserrat"/>
              </a:defRPr>
            </a:lvl3pPr>
            <a:lvl4pPr marL="0" lvl="3" indent="0" algn="r">
              <a:spcBef>
                <a:spcPts val="0"/>
              </a:spcBef>
              <a:buNone/>
              <a:defRPr sz="1200" b="0" i="0">
                <a:solidFill>
                  <a:schemeClr val="dk1"/>
                </a:solidFill>
                <a:latin typeface="Montserrat"/>
                <a:ea typeface="Montserrat"/>
                <a:cs typeface="Montserrat"/>
                <a:sym typeface="Montserrat"/>
              </a:defRPr>
            </a:lvl4pPr>
            <a:lvl5pPr marL="0" lvl="4" indent="0" algn="r">
              <a:spcBef>
                <a:spcPts val="0"/>
              </a:spcBef>
              <a:buNone/>
              <a:defRPr sz="1200" b="0" i="0">
                <a:solidFill>
                  <a:schemeClr val="dk1"/>
                </a:solidFill>
                <a:latin typeface="Montserrat"/>
                <a:ea typeface="Montserrat"/>
                <a:cs typeface="Montserrat"/>
                <a:sym typeface="Montserrat"/>
              </a:defRPr>
            </a:lvl5pPr>
            <a:lvl6pPr marL="0" lvl="5" indent="0" algn="r">
              <a:spcBef>
                <a:spcPts val="0"/>
              </a:spcBef>
              <a:buNone/>
              <a:defRPr sz="1200" b="0" i="0">
                <a:solidFill>
                  <a:schemeClr val="dk1"/>
                </a:solidFill>
                <a:latin typeface="Montserrat"/>
                <a:ea typeface="Montserrat"/>
                <a:cs typeface="Montserrat"/>
                <a:sym typeface="Montserrat"/>
              </a:defRPr>
            </a:lvl6pPr>
            <a:lvl7pPr marL="0" lvl="6" indent="0" algn="r">
              <a:spcBef>
                <a:spcPts val="0"/>
              </a:spcBef>
              <a:buNone/>
              <a:defRPr sz="1200" b="0" i="0">
                <a:solidFill>
                  <a:schemeClr val="dk1"/>
                </a:solidFill>
                <a:latin typeface="Montserrat"/>
                <a:ea typeface="Montserrat"/>
                <a:cs typeface="Montserrat"/>
                <a:sym typeface="Montserrat"/>
              </a:defRPr>
            </a:lvl7pPr>
            <a:lvl8pPr marL="0" lvl="7" indent="0" algn="r">
              <a:spcBef>
                <a:spcPts val="0"/>
              </a:spcBef>
              <a:buNone/>
              <a:defRPr sz="1200" b="0" i="0">
                <a:solidFill>
                  <a:schemeClr val="dk1"/>
                </a:solidFill>
                <a:latin typeface="Montserrat"/>
                <a:ea typeface="Montserrat"/>
                <a:cs typeface="Montserrat"/>
                <a:sym typeface="Montserrat"/>
              </a:defRPr>
            </a:lvl8pPr>
            <a:lvl9pPr marL="0" lvl="8" indent="0" algn="r">
              <a:spcBef>
                <a:spcPts val="0"/>
              </a:spcBef>
              <a:buNone/>
              <a:defRPr sz="1200" b="0" i="0">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791" name="Google Shape;791;p139"/>
          <p:cNvSpPr txBox="1">
            <a:spLocks noGrp="1"/>
          </p:cNvSpPr>
          <p:nvPr>
            <p:ph type="body" idx="1"/>
          </p:nvPr>
        </p:nvSpPr>
        <p:spPr>
          <a:xfrm>
            <a:off x="5574219" y="5850201"/>
            <a:ext cx="5770063" cy="350865"/>
          </a:xfrm>
          <a:prstGeom prst="rect">
            <a:avLst/>
          </a:prstGeom>
          <a:noFill/>
          <a:ln>
            <a:noFill/>
          </a:ln>
        </p:spPr>
        <p:txBody>
          <a:bodyPr spcFirstLastPara="1" wrap="square" lIns="91425" tIns="91425" rIns="91425" bIns="91425" anchor="t" anchorCtr="0">
            <a:spAutoFit/>
          </a:bodyPr>
          <a:lstStyle>
            <a:lvl1pPr marL="457200" lvl="0" indent="-228600" algn="ctr">
              <a:lnSpc>
                <a:spcPct val="90000"/>
              </a:lnSpc>
              <a:spcBef>
                <a:spcPts val="1000"/>
              </a:spcBef>
              <a:spcAft>
                <a:spcPts val="0"/>
              </a:spcAft>
              <a:buSzPts val="1200"/>
              <a:buNone/>
              <a:defRPr sz="1200">
                <a:solidFill>
                  <a:schemeClr val="dk2"/>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2" name="Google Shape;792;p139"/>
          <p:cNvSpPr>
            <a:spLocks noGrp="1"/>
          </p:cNvSpPr>
          <p:nvPr>
            <p:ph type="pic" idx="2"/>
          </p:nvPr>
        </p:nvSpPr>
        <p:spPr>
          <a:xfrm>
            <a:off x="838200" y="1732632"/>
            <a:ext cx="4900971" cy="3675729"/>
          </a:xfrm>
          <a:prstGeom prst="rect">
            <a:avLst/>
          </a:prstGeom>
          <a:solidFill>
            <a:srgbClr val="ADADAD"/>
          </a:solidFill>
          <a:ln>
            <a:noFill/>
          </a:ln>
          <a:effectLst>
            <a:outerShdw blurRad="254000" algn="ctr" rotWithShape="0">
              <a:srgbClr val="000000">
                <a:alpha val="20000"/>
              </a:srgbClr>
            </a:outerShdw>
          </a:effectLst>
        </p:spPr>
      </p:sp>
      <p:sp>
        <p:nvSpPr>
          <p:cNvPr id="793" name="Google Shape;793;p139"/>
          <p:cNvSpPr>
            <a:spLocks noGrp="1"/>
          </p:cNvSpPr>
          <p:nvPr>
            <p:ph type="pic" idx="3"/>
          </p:nvPr>
        </p:nvSpPr>
        <p:spPr>
          <a:xfrm>
            <a:off x="5583738" y="1514692"/>
            <a:ext cx="5770062" cy="4327547"/>
          </a:xfrm>
          <a:prstGeom prst="rect">
            <a:avLst/>
          </a:prstGeom>
          <a:solidFill>
            <a:srgbClr val="ADADAD"/>
          </a:solidFill>
          <a:ln>
            <a:noFill/>
          </a:ln>
          <a:effectLst>
            <a:outerShdw blurRad="254000" algn="ctr" rotWithShape="0">
              <a:srgbClr val="000000">
                <a:alpha val="20000"/>
              </a:srgbClr>
            </a:outerShdw>
          </a:effectLst>
        </p:spPr>
      </p:sp>
      <p:sp>
        <p:nvSpPr>
          <p:cNvPr id="794" name="Google Shape;794;p139"/>
          <p:cNvSpPr txBox="1">
            <a:spLocks noGrp="1"/>
          </p:cNvSpPr>
          <p:nvPr>
            <p:ph type="title"/>
          </p:nvPr>
        </p:nvSpPr>
        <p:spPr>
          <a:xfrm>
            <a:off x="838200" y="365126"/>
            <a:ext cx="10515600" cy="114956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3200"/>
              <a:buFont typeface="Montserrat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5" name="Google Shape;795;p139"/>
          <p:cNvSpPr txBox="1">
            <a:spLocks noGrp="1"/>
          </p:cNvSpPr>
          <p:nvPr>
            <p:ph type="body" idx="4"/>
          </p:nvPr>
        </p:nvSpPr>
        <p:spPr>
          <a:xfrm>
            <a:off x="838200" y="5408361"/>
            <a:ext cx="4736019" cy="350865"/>
          </a:xfrm>
          <a:prstGeom prst="rect">
            <a:avLst/>
          </a:prstGeom>
          <a:noFill/>
          <a:ln>
            <a:noFill/>
          </a:ln>
        </p:spPr>
        <p:txBody>
          <a:bodyPr spcFirstLastPara="1" wrap="square" lIns="91425" tIns="91425" rIns="91425" bIns="91425" anchor="t" anchorCtr="0">
            <a:spAutoFit/>
          </a:bodyPr>
          <a:lstStyle>
            <a:lvl1pPr marL="457200" lvl="0" indent="-228600" algn="l">
              <a:lnSpc>
                <a:spcPct val="90000"/>
              </a:lnSpc>
              <a:spcBef>
                <a:spcPts val="1000"/>
              </a:spcBef>
              <a:spcAft>
                <a:spcPts val="0"/>
              </a:spcAft>
              <a:buSzPts val="1200"/>
              <a:buNone/>
              <a:defRPr sz="1200">
                <a:solidFill>
                  <a:schemeClr val="dk2"/>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96" name="Google Shape;796;p139"/>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Screens - Mobile 3">
  <p:cSld name="Screens - Mobile 3">
    <p:spTree>
      <p:nvGrpSpPr>
        <p:cNvPr id="1" name="Shape 797"/>
        <p:cNvGrpSpPr/>
        <p:nvPr/>
      </p:nvGrpSpPr>
      <p:grpSpPr>
        <a:xfrm>
          <a:off x="0" y="0"/>
          <a:ext cx="0" cy="0"/>
          <a:chOff x="0" y="0"/>
          <a:chExt cx="0" cy="0"/>
        </a:xfrm>
      </p:grpSpPr>
      <p:sp>
        <p:nvSpPr>
          <p:cNvPr id="798" name="Google Shape;798;p140"/>
          <p:cNvSpPr/>
          <p:nvPr/>
        </p:nvSpPr>
        <p:spPr>
          <a:xfrm rot="5400000" flipH="1">
            <a:off x="4968490" y="-4979464"/>
            <a:ext cx="2286341" cy="12223322"/>
          </a:xfrm>
          <a:prstGeom prst="rect">
            <a:avLst/>
          </a:prstGeom>
          <a:gradFill>
            <a:gsLst>
              <a:gs pos="0">
                <a:schemeClr val="accent3"/>
              </a:gs>
              <a:gs pos="10000">
                <a:schemeClr val="accent3"/>
              </a:gs>
              <a:gs pos="50000">
                <a:schemeClr val="accent1"/>
              </a:gs>
              <a:gs pos="90000">
                <a:schemeClr val="accent2"/>
              </a:gs>
              <a:gs pos="100000">
                <a:schemeClr val="accent2"/>
              </a:gs>
            </a:gsLst>
            <a:lin ang="810000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200">
              <a:solidFill>
                <a:srgbClr val="FFFFFF"/>
              </a:solidFill>
              <a:latin typeface="Arial"/>
              <a:ea typeface="Arial"/>
              <a:cs typeface="Arial"/>
              <a:sym typeface="Arial"/>
            </a:endParaRPr>
          </a:p>
        </p:txBody>
      </p:sp>
      <p:sp>
        <p:nvSpPr>
          <p:cNvPr id="799" name="Google Shape;799;p140"/>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dk1"/>
                </a:solidFill>
                <a:latin typeface="Montserrat"/>
                <a:ea typeface="Montserrat"/>
                <a:cs typeface="Montserrat"/>
                <a:sym typeface="Montserrat"/>
              </a:defRPr>
            </a:lvl1pPr>
            <a:lvl2pPr marL="0" lvl="1" indent="0" algn="r">
              <a:spcBef>
                <a:spcPts val="0"/>
              </a:spcBef>
              <a:buNone/>
              <a:defRPr sz="1200" b="0" i="0">
                <a:solidFill>
                  <a:schemeClr val="dk1"/>
                </a:solidFill>
                <a:latin typeface="Montserrat"/>
                <a:ea typeface="Montserrat"/>
                <a:cs typeface="Montserrat"/>
                <a:sym typeface="Montserrat"/>
              </a:defRPr>
            </a:lvl2pPr>
            <a:lvl3pPr marL="0" lvl="2" indent="0" algn="r">
              <a:spcBef>
                <a:spcPts val="0"/>
              </a:spcBef>
              <a:buNone/>
              <a:defRPr sz="1200" b="0" i="0">
                <a:solidFill>
                  <a:schemeClr val="dk1"/>
                </a:solidFill>
                <a:latin typeface="Montserrat"/>
                <a:ea typeface="Montserrat"/>
                <a:cs typeface="Montserrat"/>
                <a:sym typeface="Montserrat"/>
              </a:defRPr>
            </a:lvl3pPr>
            <a:lvl4pPr marL="0" lvl="3" indent="0" algn="r">
              <a:spcBef>
                <a:spcPts val="0"/>
              </a:spcBef>
              <a:buNone/>
              <a:defRPr sz="1200" b="0" i="0">
                <a:solidFill>
                  <a:schemeClr val="dk1"/>
                </a:solidFill>
                <a:latin typeface="Montserrat"/>
                <a:ea typeface="Montserrat"/>
                <a:cs typeface="Montserrat"/>
                <a:sym typeface="Montserrat"/>
              </a:defRPr>
            </a:lvl4pPr>
            <a:lvl5pPr marL="0" lvl="4" indent="0" algn="r">
              <a:spcBef>
                <a:spcPts val="0"/>
              </a:spcBef>
              <a:buNone/>
              <a:defRPr sz="1200" b="0" i="0">
                <a:solidFill>
                  <a:schemeClr val="dk1"/>
                </a:solidFill>
                <a:latin typeface="Montserrat"/>
                <a:ea typeface="Montserrat"/>
                <a:cs typeface="Montserrat"/>
                <a:sym typeface="Montserrat"/>
              </a:defRPr>
            </a:lvl5pPr>
            <a:lvl6pPr marL="0" lvl="5" indent="0" algn="r">
              <a:spcBef>
                <a:spcPts val="0"/>
              </a:spcBef>
              <a:buNone/>
              <a:defRPr sz="1200" b="0" i="0">
                <a:solidFill>
                  <a:schemeClr val="dk1"/>
                </a:solidFill>
                <a:latin typeface="Montserrat"/>
                <a:ea typeface="Montserrat"/>
                <a:cs typeface="Montserrat"/>
                <a:sym typeface="Montserrat"/>
              </a:defRPr>
            </a:lvl6pPr>
            <a:lvl7pPr marL="0" lvl="6" indent="0" algn="r">
              <a:spcBef>
                <a:spcPts val="0"/>
              </a:spcBef>
              <a:buNone/>
              <a:defRPr sz="1200" b="0" i="0">
                <a:solidFill>
                  <a:schemeClr val="dk1"/>
                </a:solidFill>
                <a:latin typeface="Montserrat"/>
                <a:ea typeface="Montserrat"/>
                <a:cs typeface="Montserrat"/>
                <a:sym typeface="Montserrat"/>
              </a:defRPr>
            </a:lvl7pPr>
            <a:lvl8pPr marL="0" lvl="7" indent="0" algn="r">
              <a:spcBef>
                <a:spcPts val="0"/>
              </a:spcBef>
              <a:buNone/>
              <a:defRPr sz="1200" b="0" i="0">
                <a:solidFill>
                  <a:schemeClr val="dk1"/>
                </a:solidFill>
                <a:latin typeface="Montserrat"/>
                <a:ea typeface="Montserrat"/>
                <a:cs typeface="Montserrat"/>
                <a:sym typeface="Montserrat"/>
              </a:defRPr>
            </a:lvl8pPr>
            <a:lvl9pPr marL="0" lvl="8" indent="0" algn="r">
              <a:spcBef>
                <a:spcPts val="0"/>
              </a:spcBef>
              <a:buNone/>
              <a:defRPr sz="1200" b="0" i="0">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800" name="Google Shape;800;p140"/>
          <p:cNvSpPr txBox="1">
            <a:spLocks noGrp="1"/>
          </p:cNvSpPr>
          <p:nvPr>
            <p:ph type="title"/>
          </p:nvPr>
        </p:nvSpPr>
        <p:spPr>
          <a:xfrm>
            <a:off x="838200" y="365126"/>
            <a:ext cx="10515600" cy="114956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3200"/>
              <a:buFont typeface="Montserrat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1" name="Google Shape;801;p140"/>
          <p:cNvSpPr>
            <a:spLocks noGrp="1"/>
          </p:cNvSpPr>
          <p:nvPr>
            <p:ph type="pic" idx="2"/>
          </p:nvPr>
        </p:nvSpPr>
        <p:spPr>
          <a:xfrm>
            <a:off x="1818090" y="1593689"/>
            <a:ext cx="2037226" cy="4319587"/>
          </a:xfrm>
          <a:prstGeom prst="rect">
            <a:avLst/>
          </a:prstGeom>
          <a:solidFill>
            <a:srgbClr val="ADADAD"/>
          </a:solidFill>
          <a:ln>
            <a:noFill/>
          </a:ln>
          <a:effectLst>
            <a:outerShdw blurRad="254000" algn="ctr" rotWithShape="0">
              <a:srgbClr val="000000">
                <a:alpha val="20000"/>
              </a:srgbClr>
            </a:outerShdw>
          </a:effectLst>
        </p:spPr>
      </p:sp>
      <p:sp>
        <p:nvSpPr>
          <p:cNvPr id="802" name="Google Shape;802;p140"/>
          <p:cNvSpPr txBox="1">
            <a:spLocks noGrp="1"/>
          </p:cNvSpPr>
          <p:nvPr>
            <p:ph type="body" idx="1"/>
          </p:nvPr>
        </p:nvSpPr>
        <p:spPr>
          <a:xfrm>
            <a:off x="4849754" y="5949317"/>
            <a:ext cx="2432304" cy="350865"/>
          </a:xfrm>
          <a:prstGeom prst="rect">
            <a:avLst/>
          </a:prstGeom>
          <a:noFill/>
          <a:ln>
            <a:noFill/>
          </a:ln>
        </p:spPr>
        <p:txBody>
          <a:bodyPr spcFirstLastPara="1" wrap="square" lIns="91425" tIns="91425" rIns="91425" bIns="91425" anchor="t" anchorCtr="0">
            <a:spAutoFit/>
          </a:bodyPr>
          <a:lstStyle>
            <a:lvl1pPr marL="457200" lvl="0" indent="-304800" algn="l">
              <a:lnSpc>
                <a:spcPct val="90000"/>
              </a:lnSpc>
              <a:spcBef>
                <a:spcPts val="1000"/>
              </a:spcBef>
              <a:spcAft>
                <a:spcPts val="0"/>
              </a:spcAft>
              <a:buSzPts val="1200"/>
              <a:buChar char="▪"/>
              <a:defRPr sz="1200">
                <a:solidFill>
                  <a:schemeClr val="dk2"/>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3" name="Google Shape;803;p140"/>
          <p:cNvSpPr txBox="1">
            <a:spLocks noGrp="1"/>
          </p:cNvSpPr>
          <p:nvPr>
            <p:ph type="body" idx="3"/>
          </p:nvPr>
        </p:nvSpPr>
        <p:spPr>
          <a:xfrm>
            <a:off x="1620551" y="5949317"/>
            <a:ext cx="2432304" cy="350865"/>
          </a:xfrm>
          <a:prstGeom prst="rect">
            <a:avLst/>
          </a:prstGeom>
          <a:noFill/>
          <a:ln>
            <a:noFill/>
          </a:ln>
        </p:spPr>
        <p:txBody>
          <a:bodyPr spcFirstLastPara="1" wrap="square" lIns="91425" tIns="91425" rIns="91425" bIns="91425" anchor="t" anchorCtr="0">
            <a:spAutoFit/>
          </a:bodyPr>
          <a:lstStyle>
            <a:lvl1pPr marL="457200" lvl="0" indent="-304800" algn="l">
              <a:lnSpc>
                <a:spcPct val="90000"/>
              </a:lnSpc>
              <a:spcBef>
                <a:spcPts val="1000"/>
              </a:spcBef>
              <a:spcAft>
                <a:spcPts val="0"/>
              </a:spcAft>
              <a:buSzPts val="1200"/>
              <a:buChar char="▪"/>
              <a:defRPr sz="1200">
                <a:solidFill>
                  <a:schemeClr val="dk2"/>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4" name="Google Shape;804;p140"/>
          <p:cNvSpPr txBox="1">
            <a:spLocks noGrp="1"/>
          </p:cNvSpPr>
          <p:nvPr>
            <p:ph type="body" idx="4"/>
          </p:nvPr>
        </p:nvSpPr>
        <p:spPr>
          <a:xfrm>
            <a:off x="8101460" y="5949317"/>
            <a:ext cx="2432304" cy="350865"/>
          </a:xfrm>
          <a:prstGeom prst="rect">
            <a:avLst/>
          </a:prstGeom>
          <a:noFill/>
          <a:ln>
            <a:noFill/>
          </a:ln>
        </p:spPr>
        <p:txBody>
          <a:bodyPr spcFirstLastPara="1" wrap="square" lIns="91425" tIns="91425" rIns="91425" bIns="91425" anchor="t" anchorCtr="0">
            <a:spAutoFit/>
          </a:bodyPr>
          <a:lstStyle>
            <a:lvl1pPr marL="457200" lvl="0" indent="-304800" algn="l">
              <a:lnSpc>
                <a:spcPct val="90000"/>
              </a:lnSpc>
              <a:spcBef>
                <a:spcPts val="1000"/>
              </a:spcBef>
              <a:spcAft>
                <a:spcPts val="0"/>
              </a:spcAft>
              <a:buSzPts val="1200"/>
              <a:buChar char="▪"/>
              <a:defRPr sz="1200">
                <a:solidFill>
                  <a:schemeClr val="dk2"/>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5" name="Google Shape;805;p140"/>
          <p:cNvSpPr>
            <a:spLocks noGrp="1"/>
          </p:cNvSpPr>
          <p:nvPr>
            <p:ph type="pic" idx="5"/>
          </p:nvPr>
        </p:nvSpPr>
        <p:spPr>
          <a:xfrm>
            <a:off x="5047293" y="1593689"/>
            <a:ext cx="2037226" cy="4319587"/>
          </a:xfrm>
          <a:prstGeom prst="rect">
            <a:avLst/>
          </a:prstGeom>
          <a:solidFill>
            <a:srgbClr val="ADADAD"/>
          </a:solidFill>
          <a:ln>
            <a:noFill/>
          </a:ln>
          <a:effectLst>
            <a:outerShdw blurRad="254000" algn="ctr" rotWithShape="0">
              <a:srgbClr val="000000">
                <a:alpha val="20000"/>
              </a:srgbClr>
            </a:outerShdw>
          </a:effectLst>
        </p:spPr>
      </p:sp>
      <p:sp>
        <p:nvSpPr>
          <p:cNvPr id="806" name="Google Shape;806;p140"/>
          <p:cNvSpPr>
            <a:spLocks noGrp="1"/>
          </p:cNvSpPr>
          <p:nvPr>
            <p:ph type="pic" idx="6"/>
          </p:nvPr>
        </p:nvSpPr>
        <p:spPr>
          <a:xfrm>
            <a:off x="8298999" y="1593689"/>
            <a:ext cx="2037226" cy="4319587"/>
          </a:xfrm>
          <a:prstGeom prst="rect">
            <a:avLst/>
          </a:prstGeom>
          <a:solidFill>
            <a:srgbClr val="ADADAD"/>
          </a:solidFill>
          <a:ln>
            <a:noFill/>
          </a:ln>
          <a:effectLst>
            <a:outerShdw blurRad="254000" algn="ctr" rotWithShape="0">
              <a:srgbClr val="000000">
                <a:alpha val="20000"/>
              </a:srgbClr>
            </a:outerShdw>
          </a:effectLst>
        </p:spPr>
      </p:sp>
      <p:pic>
        <p:nvPicPr>
          <p:cNvPr id="807" name="Google Shape;807;p140"/>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Screens - Mobile 2">
  <p:cSld name="Screens - Mobile 2">
    <p:spTree>
      <p:nvGrpSpPr>
        <p:cNvPr id="1" name="Shape 808"/>
        <p:cNvGrpSpPr/>
        <p:nvPr/>
      </p:nvGrpSpPr>
      <p:grpSpPr>
        <a:xfrm>
          <a:off x="0" y="0"/>
          <a:ext cx="0" cy="0"/>
          <a:chOff x="0" y="0"/>
          <a:chExt cx="0" cy="0"/>
        </a:xfrm>
      </p:grpSpPr>
      <p:sp>
        <p:nvSpPr>
          <p:cNvPr id="809" name="Google Shape;809;p141"/>
          <p:cNvSpPr/>
          <p:nvPr/>
        </p:nvSpPr>
        <p:spPr>
          <a:xfrm rot="5400000" flipH="1">
            <a:off x="4755671" y="-598679"/>
            <a:ext cx="6879946" cy="8055355"/>
          </a:xfrm>
          <a:prstGeom prst="rect">
            <a:avLst/>
          </a:prstGeom>
          <a:gradFill>
            <a:gsLst>
              <a:gs pos="0">
                <a:schemeClr val="accent3"/>
              </a:gs>
              <a:gs pos="10000">
                <a:schemeClr val="accent3"/>
              </a:gs>
              <a:gs pos="50000">
                <a:schemeClr val="accent1"/>
              </a:gs>
              <a:gs pos="90000">
                <a:schemeClr val="accent2"/>
              </a:gs>
              <a:gs pos="100000">
                <a:schemeClr val="accent2"/>
              </a:gs>
            </a:gsLst>
            <a:lin ang="810000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200">
              <a:solidFill>
                <a:srgbClr val="FFFFFF"/>
              </a:solidFill>
              <a:latin typeface="Arial"/>
              <a:ea typeface="Arial"/>
              <a:cs typeface="Arial"/>
              <a:sym typeface="Arial"/>
            </a:endParaRPr>
          </a:p>
        </p:txBody>
      </p:sp>
      <p:sp>
        <p:nvSpPr>
          <p:cNvPr id="810" name="Google Shape;810;p141"/>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a:ea typeface="Montserrat"/>
                <a:cs typeface="Montserrat"/>
                <a:sym typeface="Montserrat"/>
              </a:defRPr>
            </a:lvl1pPr>
            <a:lvl2pPr marL="0" lvl="1" indent="0" algn="r">
              <a:spcBef>
                <a:spcPts val="0"/>
              </a:spcBef>
              <a:buNone/>
              <a:defRPr sz="1200" b="0" i="0">
                <a:solidFill>
                  <a:schemeClr val="lt1"/>
                </a:solidFill>
                <a:latin typeface="Montserrat"/>
                <a:ea typeface="Montserrat"/>
                <a:cs typeface="Montserrat"/>
                <a:sym typeface="Montserrat"/>
              </a:defRPr>
            </a:lvl2pPr>
            <a:lvl3pPr marL="0" lvl="2" indent="0" algn="r">
              <a:spcBef>
                <a:spcPts val="0"/>
              </a:spcBef>
              <a:buNone/>
              <a:defRPr sz="1200" b="0" i="0">
                <a:solidFill>
                  <a:schemeClr val="lt1"/>
                </a:solidFill>
                <a:latin typeface="Montserrat"/>
                <a:ea typeface="Montserrat"/>
                <a:cs typeface="Montserrat"/>
                <a:sym typeface="Montserrat"/>
              </a:defRPr>
            </a:lvl3pPr>
            <a:lvl4pPr marL="0" lvl="3" indent="0" algn="r">
              <a:spcBef>
                <a:spcPts val="0"/>
              </a:spcBef>
              <a:buNone/>
              <a:defRPr sz="1200" b="0" i="0">
                <a:solidFill>
                  <a:schemeClr val="lt1"/>
                </a:solidFill>
                <a:latin typeface="Montserrat"/>
                <a:ea typeface="Montserrat"/>
                <a:cs typeface="Montserrat"/>
                <a:sym typeface="Montserrat"/>
              </a:defRPr>
            </a:lvl4pPr>
            <a:lvl5pPr marL="0" lvl="4" indent="0" algn="r">
              <a:spcBef>
                <a:spcPts val="0"/>
              </a:spcBef>
              <a:buNone/>
              <a:defRPr sz="1200" b="0" i="0">
                <a:solidFill>
                  <a:schemeClr val="lt1"/>
                </a:solidFill>
                <a:latin typeface="Montserrat"/>
                <a:ea typeface="Montserrat"/>
                <a:cs typeface="Montserrat"/>
                <a:sym typeface="Montserrat"/>
              </a:defRPr>
            </a:lvl5pPr>
            <a:lvl6pPr marL="0" lvl="5" indent="0" algn="r">
              <a:spcBef>
                <a:spcPts val="0"/>
              </a:spcBef>
              <a:buNone/>
              <a:defRPr sz="1200" b="0" i="0">
                <a:solidFill>
                  <a:schemeClr val="lt1"/>
                </a:solidFill>
                <a:latin typeface="Montserrat"/>
                <a:ea typeface="Montserrat"/>
                <a:cs typeface="Montserrat"/>
                <a:sym typeface="Montserrat"/>
              </a:defRPr>
            </a:lvl6pPr>
            <a:lvl7pPr marL="0" lvl="6" indent="0" algn="r">
              <a:spcBef>
                <a:spcPts val="0"/>
              </a:spcBef>
              <a:buNone/>
              <a:defRPr sz="1200" b="0" i="0">
                <a:solidFill>
                  <a:schemeClr val="lt1"/>
                </a:solidFill>
                <a:latin typeface="Montserrat"/>
                <a:ea typeface="Montserrat"/>
                <a:cs typeface="Montserrat"/>
                <a:sym typeface="Montserrat"/>
              </a:defRPr>
            </a:lvl7pPr>
            <a:lvl8pPr marL="0" lvl="7" indent="0" algn="r">
              <a:spcBef>
                <a:spcPts val="0"/>
              </a:spcBef>
              <a:buNone/>
              <a:defRPr sz="1200" b="0" i="0">
                <a:solidFill>
                  <a:schemeClr val="lt1"/>
                </a:solidFill>
                <a:latin typeface="Montserrat"/>
                <a:ea typeface="Montserrat"/>
                <a:cs typeface="Montserrat"/>
                <a:sym typeface="Montserrat"/>
              </a:defRPr>
            </a:lvl8pPr>
            <a:lvl9pPr marL="0" lvl="8" indent="0" algn="r">
              <a:spcBef>
                <a:spcPts val="0"/>
              </a:spcBef>
              <a:buNone/>
              <a:defRPr sz="1200" b="0" i="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811" name="Google Shape;811;p141"/>
          <p:cNvSpPr txBox="1">
            <a:spLocks noGrp="1"/>
          </p:cNvSpPr>
          <p:nvPr>
            <p:ph type="body" idx="1"/>
          </p:nvPr>
        </p:nvSpPr>
        <p:spPr>
          <a:xfrm>
            <a:off x="5349484" y="5508062"/>
            <a:ext cx="2432304" cy="350865"/>
          </a:xfrm>
          <a:prstGeom prst="rect">
            <a:avLst/>
          </a:prstGeom>
          <a:noFill/>
          <a:ln>
            <a:noFill/>
          </a:ln>
        </p:spPr>
        <p:txBody>
          <a:bodyPr spcFirstLastPara="1" wrap="square" lIns="91425" tIns="91425" rIns="91425" bIns="91425" anchor="t" anchorCtr="0">
            <a:spAutoFit/>
          </a:bodyPr>
          <a:lstStyle>
            <a:lvl1pPr marL="457200" lvl="0" indent="-304800" algn="l">
              <a:lnSpc>
                <a:spcPct val="90000"/>
              </a:lnSpc>
              <a:spcBef>
                <a:spcPts val="1000"/>
              </a:spcBef>
              <a:spcAft>
                <a:spcPts val="0"/>
              </a:spcAft>
              <a:buSzPts val="1200"/>
              <a:buChar char="▪"/>
              <a:defRPr sz="1200">
                <a:solidFill>
                  <a:schemeClr val="lt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2" name="Google Shape;812;p141"/>
          <p:cNvSpPr txBox="1">
            <a:spLocks noGrp="1"/>
          </p:cNvSpPr>
          <p:nvPr>
            <p:ph type="body" idx="2"/>
          </p:nvPr>
        </p:nvSpPr>
        <p:spPr>
          <a:xfrm>
            <a:off x="8601190" y="5508062"/>
            <a:ext cx="2432304" cy="350865"/>
          </a:xfrm>
          <a:prstGeom prst="rect">
            <a:avLst/>
          </a:prstGeom>
          <a:noFill/>
          <a:ln>
            <a:noFill/>
          </a:ln>
        </p:spPr>
        <p:txBody>
          <a:bodyPr spcFirstLastPara="1" wrap="square" lIns="91425" tIns="91425" rIns="91425" bIns="91425" anchor="t" anchorCtr="0">
            <a:spAutoFit/>
          </a:bodyPr>
          <a:lstStyle>
            <a:lvl1pPr marL="457200" lvl="0" indent="-304800" algn="l">
              <a:lnSpc>
                <a:spcPct val="90000"/>
              </a:lnSpc>
              <a:spcBef>
                <a:spcPts val="1000"/>
              </a:spcBef>
              <a:spcAft>
                <a:spcPts val="0"/>
              </a:spcAft>
              <a:buSzPts val="1200"/>
              <a:buChar char="▪"/>
              <a:defRPr sz="1200">
                <a:solidFill>
                  <a:schemeClr val="lt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3" name="Google Shape;813;p141"/>
          <p:cNvSpPr>
            <a:spLocks noGrp="1"/>
          </p:cNvSpPr>
          <p:nvPr>
            <p:ph type="pic" idx="3"/>
          </p:nvPr>
        </p:nvSpPr>
        <p:spPr>
          <a:xfrm>
            <a:off x="5547023" y="1152434"/>
            <a:ext cx="2037226" cy="4319587"/>
          </a:xfrm>
          <a:prstGeom prst="rect">
            <a:avLst/>
          </a:prstGeom>
          <a:solidFill>
            <a:srgbClr val="ADADAD"/>
          </a:solidFill>
          <a:ln>
            <a:noFill/>
          </a:ln>
          <a:effectLst>
            <a:outerShdw blurRad="254000" algn="ctr" rotWithShape="0">
              <a:srgbClr val="000000">
                <a:alpha val="20000"/>
              </a:srgbClr>
            </a:outerShdw>
          </a:effectLst>
        </p:spPr>
      </p:sp>
      <p:sp>
        <p:nvSpPr>
          <p:cNvPr id="814" name="Google Shape;814;p141"/>
          <p:cNvSpPr>
            <a:spLocks noGrp="1"/>
          </p:cNvSpPr>
          <p:nvPr>
            <p:ph type="pic" idx="4"/>
          </p:nvPr>
        </p:nvSpPr>
        <p:spPr>
          <a:xfrm>
            <a:off x="8798729" y="1152434"/>
            <a:ext cx="2037226" cy="4319587"/>
          </a:xfrm>
          <a:prstGeom prst="rect">
            <a:avLst/>
          </a:prstGeom>
          <a:solidFill>
            <a:srgbClr val="ADADAD"/>
          </a:solidFill>
          <a:ln>
            <a:noFill/>
          </a:ln>
          <a:effectLst>
            <a:outerShdw blurRad="254000" algn="ctr" rotWithShape="0">
              <a:srgbClr val="000000">
                <a:alpha val="20000"/>
              </a:srgbClr>
            </a:outerShdw>
          </a:effectLst>
        </p:spPr>
      </p:sp>
      <p:sp>
        <p:nvSpPr>
          <p:cNvPr id="815" name="Google Shape;815;p141"/>
          <p:cNvSpPr txBox="1">
            <a:spLocks noGrp="1"/>
          </p:cNvSpPr>
          <p:nvPr>
            <p:ph type="title"/>
          </p:nvPr>
        </p:nvSpPr>
        <p:spPr>
          <a:xfrm>
            <a:off x="839789" y="1085369"/>
            <a:ext cx="2483904"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6" name="Google Shape;816;p141"/>
          <p:cNvSpPr txBox="1">
            <a:spLocks noGrp="1"/>
          </p:cNvSpPr>
          <p:nvPr>
            <p:ph type="body" idx="5"/>
          </p:nvPr>
        </p:nvSpPr>
        <p:spPr>
          <a:xfrm>
            <a:off x="839790" y="3627753"/>
            <a:ext cx="2483904" cy="232138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7" name="Google Shape;817;p141"/>
          <p:cNvSpPr txBox="1">
            <a:spLocks noGrp="1"/>
          </p:cNvSpPr>
          <p:nvPr>
            <p:ph type="body" idx="6"/>
          </p:nvPr>
        </p:nvSpPr>
        <p:spPr>
          <a:xfrm>
            <a:off x="839790" y="2685569"/>
            <a:ext cx="2483904" cy="9421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818" name="Google Shape;818;p141"/>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Devices - Desktop">
  <p:cSld name="Devices - Desktop">
    <p:spTree>
      <p:nvGrpSpPr>
        <p:cNvPr id="1" name="Shape 819"/>
        <p:cNvGrpSpPr/>
        <p:nvPr/>
      </p:nvGrpSpPr>
      <p:grpSpPr>
        <a:xfrm>
          <a:off x="0" y="0"/>
          <a:ext cx="0" cy="0"/>
          <a:chOff x="0" y="0"/>
          <a:chExt cx="0" cy="0"/>
        </a:xfrm>
      </p:grpSpPr>
      <p:sp>
        <p:nvSpPr>
          <p:cNvPr id="820" name="Google Shape;820;p142"/>
          <p:cNvSpPr/>
          <p:nvPr/>
        </p:nvSpPr>
        <p:spPr>
          <a:xfrm rot="5400000" flipH="1">
            <a:off x="0" y="0"/>
            <a:ext cx="6858000" cy="6858000"/>
          </a:xfrm>
          <a:prstGeom prst="flowChartManualInput">
            <a:avLst/>
          </a:prstGeom>
          <a:gradFill>
            <a:gsLst>
              <a:gs pos="0">
                <a:schemeClr val="accent3"/>
              </a:gs>
              <a:gs pos="10000">
                <a:schemeClr val="accent3"/>
              </a:gs>
              <a:gs pos="50000">
                <a:schemeClr val="accent1"/>
              </a:gs>
              <a:gs pos="90000">
                <a:schemeClr val="accent2"/>
              </a:gs>
              <a:gs pos="100000">
                <a:schemeClr val="accent2"/>
              </a:gs>
            </a:gsLst>
            <a:lin ang="810000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200">
              <a:solidFill>
                <a:srgbClr val="FFFFFF"/>
              </a:solidFill>
              <a:latin typeface="Arial"/>
              <a:ea typeface="Arial"/>
              <a:cs typeface="Arial"/>
              <a:sym typeface="Arial"/>
            </a:endParaRPr>
          </a:p>
        </p:txBody>
      </p:sp>
      <p:sp>
        <p:nvSpPr>
          <p:cNvPr id="821" name="Google Shape;821;p142"/>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22" name="Google Shape;822;p142"/>
          <p:cNvPicPr preferRelativeResize="0"/>
          <p:nvPr/>
        </p:nvPicPr>
        <p:blipFill rotWithShape="1">
          <a:blip r:embed="rId2">
            <a:alphaModFix/>
          </a:blip>
          <a:srcRect/>
          <a:stretch/>
        </p:blipFill>
        <p:spPr>
          <a:xfrm>
            <a:off x="3899756" y="548680"/>
            <a:ext cx="7934004" cy="6858000"/>
          </a:xfrm>
          <a:prstGeom prst="rect">
            <a:avLst/>
          </a:prstGeom>
          <a:noFill/>
          <a:ln>
            <a:noFill/>
          </a:ln>
        </p:spPr>
      </p:pic>
      <p:sp>
        <p:nvSpPr>
          <p:cNvPr id="823" name="Google Shape;823;p142"/>
          <p:cNvSpPr>
            <a:spLocks noGrp="1"/>
          </p:cNvSpPr>
          <p:nvPr>
            <p:ph type="pic" idx="2"/>
          </p:nvPr>
        </p:nvSpPr>
        <p:spPr>
          <a:xfrm>
            <a:off x="4262987" y="872716"/>
            <a:ext cx="7207542" cy="4334256"/>
          </a:xfrm>
          <a:prstGeom prst="rect">
            <a:avLst/>
          </a:prstGeom>
          <a:solidFill>
            <a:srgbClr val="ADADAD"/>
          </a:solidFill>
          <a:ln>
            <a:noFill/>
          </a:ln>
        </p:spPr>
      </p:sp>
      <p:sp>
        <p:nvSpPr>
          <p:cNvPr id="824" name="Google Shape;824;p142"/>
          <p:cNvSpPr txBox="1">
            <a:spLocks noGrp="1"/>
          </p:cNvSpPr>
          <p:nvPr>
            <p:ph type="title"/>
          </p:nvPr>
        </p:nvSpPr>
        <p:spPr>
          <a:xfrm>
            <a:off x="839789" y="1085369"/>
            <a:ext cx="2483904"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ExtraBold"/>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5" name="Google Shape;825;p142"/>
          <p:cNvSpPr txBox="1">
            <a:spLocks noGrp="1"/>
          </p:cNvSpPr>
          <p:nvPr>
            <p:ph type="body" idx="1"/>
          </p:nvPr>
        </p:nvSpPr>
        <p:spPr>
          <a:xfrm>
            <a:off x="839790" y="3627753"/>
            <a:ext cx="2483904" cy="232138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solidFill>
                  <a:schemeClr val="lt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6" name="Google Shape;826;p142"/>
          <p:cNvSpPr txBox="1">
            <a:spLocks noGrp="1"/>
          </p:cNvSpPr>
          <p:nvPr>
            <p:ph type="body" idx="3"/>
          </p:nvPr>
        </p:nvSpPr>
        <p:spPr>
          <a:xfrm>
            <a:off x="839790" y="2685569"/>
            <a:ext cx="2483904" cy="9421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chemeClr val="lt1"/>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827" name="Google Shape;827;p142"/>
          <p:cNvPicPr preferRelativeResize="0"/>
          <p:nvPr/>
        </p:nvPicPr>
        <p:blipFill rotWithShape="1">
          <a:blip r:embed="rId3">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4_Title Slide">
  <p:cSld name="14_Title Slide">
    <p:bg>
      <p:bgPr>
        <a:solidFill>
          <a:schemeClr val="dk1"/>
        </a:solidFill>
        <a:effectLst/>
      </p:bgPr>
    </p:bg>
    <p:spTree>
      <p:nvGrpSpPr>
        <p:cNvPr id="1" name="Shape 64"/>
        <p:cNvGrpSpPr/>
        <p:nvPr/>
      </p:nvGrpSpPr>
      <p:grpSpPr>
        <a:xfrm>
          <a:off x="0" y="0"/>
          <a:ext cx="0" cy="0"/>
          <a:chOff x="0" y="0"/>
          <a:chExt cx="0" cy="0"/>
        </a:xfrm>
      </p:grpSpPr>
      <p:sp>
        <p:nvSpPr>
          <p:cNvPr id="65" name="Google Shape;65;p35"/>
          <p:cNvSpPr txBox="1">
            <a:spLocks noGrp="1"/>
          </p:cNvSpPr>
          <p:nvPr>
            <p:ph type="ctrTitle"/>
          </p:nvPr>
        </p:nvSpPr>
        <p:spPr>
          <a:xfrm>
            <a:off x="1040607" y="2131694"/>
            <a:ext cx="10110787" cy="185038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400"/>
              <a:buFont typeface="Montserrat ExtraBold"/>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35"/>
          <p:cNvSpPr txBox="1">
            <a:spLocks noGrp="1"/>
          </p:cNvSpPr>
          <p:nvPr>
            <p:ph type="subTitle" idx="1"/>
          </p:nvPr>
        </p:nvSpPr>
        <p:spPr>
          <a:xfrm>
            <a:off x="1524000" y="4074159"/>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pic>
        <p:nvPicPr>
          <p:cNvPr id="67" name="Google Shape;67;p35"/>
          <p:cNvPicPr preferRelativeResize="0"/>
          <p:nvPr/>
        </p:nvPicPr>
        <p:blipFill rotWithShape="1">
          <a:blip r:embed="rId2">
            <a:alphaModFix/>
          </a:blip>
          <a:srcRect/>
          <a:stretch/>
        </p:blipFill>
        <p:spPr>
          <a:xfrm>
            <a:off x="5497068" y="6527352"/>
            <a:ext cx="1197864" cy="9150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Devices - Laptop">
  <p:cSld name="Devices - Laptop">
    <p:spTree>
      <p:nvGrpSpPr>
        <p:cNvPr id="1" name="Shape 828"/>
        <p:cNvGrpSpPr/>
        <p:nvPr/>
      </p:nvGrpSpPr>
      <p:grpSpPr>
        <a:xfrm>
          <a:off x="0" y="0"/>
          <a:ext cx="0" cy="0"/>
          <a:chOff x="0" y="0"/>
          <a:chExt cx="0" cy="0"/>
        </a:xfrm>
      </p:grpSpPr>
      <p:sp>
        <p:nvSpPr>
          <p:cNvPr id="829" name="Google Shape;829;p143"/>
          <p:cNvSpPr/>
          <p:nvPr/>
        </p:nvSpPr>
        <p:spPr>
          <a:xfrm rot="5400000" flipH="1">
            <a:off x="0" y="0"/>
            <a:ext cx="6858000" cy="6858000"/>
          </a:xfrm>
          <a:prstGeom prst="flowChartManualInput">
            <a:avLst/>
          </a:prstGeom>
          <a:gradFill>
            <a:gsLst>
              <a:gs pos="0">
                <a:schemeClr val="accent3"/>
              </a:gs>
              <a:gs pos="10000">
                <a:schemeClr val="accent3"/>
              </a:gs>
              <a:gs pos="50000">
                <a:schemeClr val="accent1"/>
              </a:gs>
              <a:gs pos="90000">
                <a:schemeClr val="accent2"/>
              </a:gs>
              <a:gs pos="100000">
                <a:schemeClr val="accent2"/>
              </a:gs>
            </a:gsLst>
            <a:lin ang="810000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200">
              <a:solidFill>
                <a:srgbClr val="FFFFFF"/>
              </a:solidFill>
              <a:latin typeface="Arial"/>
              <a:ea typeface="Arial"/>
              <a:cs typeface="Arial"/>
              <a:sym typeface="Arial"/>
            </a:endParaRPr>
          </a:p>
        </p:txBody>
      </p:sp>
      <p:sp>
        <p:nvSpPr>
          <p:cNvPr id="830" name="Google Shape;830;p143"/>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31" name="Google Shape;831;p143" descr="Graphical user interface, application&#10;&#10;Description automatically generated"/>
          <p:cNvPicPr preferRelativeResize="0"/>
          <p:nvPr/>
        </p:nvPicPr>
        <p:blipFill rotWithShape="1">
          <a:blip r:embed="rId2">
            <a:alphaModFix/>
          </a:blip>
          <a:srcRect/>
          <a:stretch/>
        </p:blipFill>
        <p:spPr>
          <a:xfrm>
            <a:off x="4516244" y="854030"/>
            <a:ext cx="8753707" cy="5149939"/>
          </a:xfrm>
          <a:prstGeom prst="rect">
            <a:avLst/>
          </a:prstGeom>
          <a:noFill/>
          <a:ln>
            <a:noFill/>
          </a:ln>
        </p:spPr>
      </p:pic>
      <p:sp>
        <p:nvSpPr>
          <p:cNvPr id="832" name="Google Shape;832;p143"/>
          <p:cNvSpPr txBox="1">
            <a:spLocks noGrp="1"/>
          </p:cNvSpPr>
          <p:nvPr>
            <p:ph type="title"/>
          </p:nvPr>
        </p:nvSpPr>
        <p:spPr>
          <a:xfrm>
            <a:off x="839789" y="1085369"/>
            <a:ext cx="34612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ExtraBold"/>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3" name="Google Shape;833;p143"/>
          <p:cNvSpPr>
            <a:spLocks noGrp="1"/>
          </p:cNvSpPr>
          <p:nvPr>
            <p:ph type="pic" idx="2"/>
          </p:nvPr>
        </p:nvSpPr>
        <p:spPr>
          <a:xfrm>
            <a:off x="5609187" y="1185983"/>
            <a:ext cx="6582813" cy="4131084"/>
          </a:xfrm>
          <a:prstGeom prst="rect">
            <a:avLst/>
          </a:prstGeom>
          <a:solidFill>
            <a:srgbClr val="ADADAD"/>
          </a:solidFill>
          <a:ln>
            <a:noFill/>
          </a:ln>
        </p:spPr>
      </p:sp>
      <p:sp>
        <p:nvSpPr>
          <p:cNvPr id="834" name="Google Shape;834;p143"/>
          <p:cNvSpPr txBox="1">
            <a:spLocks noGrp="1"/>
          </p:cNvSpPr>
          <p:nvPr>
            <p:ph type="body" idx="1"/>
          </p:nvPr>
        </p:nvSpPr>
        <p:spPr>
          <a:xfrm>
            <a:off x="839789" y="3627753"/>
            <a:ext cx="3461277" cy="232138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solidFill>
                  <a:schemeClr val="lt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5" name="Google Shape;835;p143"/>
          <p:cNvSpPr txBox="1">
            <a:spLocks noGrp="1"/>
          </p:cNvSpPr>
          <p:nvPr>
            <p:ph type="body" idx="3"/>
          </p:nvPr>
        </p:nvSpPr>
        <p:spPr>
          <a:xfrm>
            <a:off x="839789" y="2685569"/>
            <a:ext cx="3461277" cy="9421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chemeClr val="lt1"/>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836" name="Google Shape;836;p143"/>
          <p:cNvPicPr preferRelativeResize="0"/>
          <p:nvPr/>
        </p:nvPicPr>
        <p:blipFill rotWithShape="1">
          <a:blip r:embed="rId3">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Devices - All">
  <p:cSld name="Devices - All">
    <p:spTree>
      <p:nvGrpSpPr>
        <p:cNvPr id="1" name="Shape 837"/>
        <p:cNvGrpSpPr/>
        <p:nvPr/>
      </p:nvGrpSpPr>
      <p:grpSpPr>
        <a:xfrm>
          <a:off x="0" y="0"/>
          <a:ext cx="0" cy="0"/>
          <a:chOff x="0" y="0"/>
          <a:chExt cx="0" cy="0"/>
        </a:xfrm>
      </p:grpSpPr>
      <p:sp>
        <p:nvSpPr>
          <p:cNvPr id="838" name="Google Shape;838;p144"/>
          <p:cNvSpPr/>
          <p:nvPr/>
        </p:nvSpPr>
        <p:spPr>
          <a:xfrm rot="5400000" flipH="1">
            <a:off x="0" y="0"/>
            <a:ext cx="6858000" cy="6858000"/>
          </a:xfrm>
          <a:prstGeom prst="flowChartManualInput">
            <a:avLst/>
          </a:prstGeom>
          <a:gradFill>
            <a:gsLst>
              <a:gs pos="0">
                <a:schemeClr val="accent3"/>
              </a:gs>
              <a:gs pos="10000">
                <a:schemeClr val="accent3"/>
              </a:gs>
              <a:gs pos="50000">
                <a:schemeClr val="accent1"/>
              </a:gs>
              <a:gs pos="90000">
                <a:schemeClr val="accent2"/>
              </a:gs>
              <a:gs pos="100000">
                <a:schemeClr val="accent2"/>
              </a:gs>
            </a:gsLst>
            <a:lin ang="810000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200">
              <a:solidFill>
                <a:srgbClr val="FFFFFF"/>
              </a:solidFill>
              <a:latin typeface="Arial"/>
              <a:ea typeface="Arial"/>
              <a:cs typeface="Arial"/>
              <a:sym typeface="Arial"/>
            </a:endParaRPr>
          </a:p>
        </p:txBody>
      </p:sp>
      <p:sp>
        <p:nvSpPr>
          <p:cNvPr id="839" name="Google Shape;839;p144"/>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40" name="Google Shape;840;p144"/>
          <p:cNvSpPr txBox="1">
            <a:spLocks noGrp="1"/>
          </p:cNvSpPr>
          <p:nvPr>
            <p:ph type="title"/>
          </p:nvPr>
        </p:nvSpPr>
        <p:spPr>
          <a:xfrm>
            <a:off x="839789" y="548679"/>
            <a:ext cx="4697111" cy="105802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ExtraBold"/>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41" name="Google Shape;841;p144"/>
          <p:cNvPicPr preferRelativeResize="0"/>
          <p:nvPr/>
        </p:nvPicPr>
        <p:blipFill rotWithShape="1">
          <a:blip r:embed="rId2">
            <a:alphaModFix/>
          </a:blip>
          <a:srcRect/>
          <a:stretch/>
        </p:blipFill>
        <p:spPr>
          <a:xfrm>
            <a:off x="6190888" y="548680"/>
            <a:ext cx="7934004" cy="6858000"/>
          </a:xfrm>
          <a:prstGeom prst="rect">
            <a:avLst/>
          </a:prstGeom>
          <a:noFill/>
          <a:ln>
            <a:noFill/>
          </a:ln>
        </p:spPr>
      </p:pic>
      <p:pic>
        <p:nvPicPr>
          <p:cNvPr id="842" name="Google Shape;842;p144"/>
          <p:cNvPicPr preferRelativeResize="0"/>
          <p:nvPr/>
        </p:nvPicPr>
        <p:blipFill rotWithShape="1">
          <a:blip r:embed="rId3">
            <a:alphaModFix/>
          </a:blip>
          <a:srcRect/>
          <a:stretch/>
        </p:blipFill>
        <p:spPr>
          <a:xfrm>
            <a:off x="2834547" y="2930424"/>
            <a:ext cx="3369465" cy="4603032"/>
          </a:xfrm>
          <a:prstGeom prst="rect">
            <a:avLst/>
          </a:prstGeom>
          <a:noFill/>
          <a:ln>
            <a:noFill/>
          </a:ln>
        </p:spPr>
      </p:pic>
      <p:sp>
        <p:nvSpPr>
          <p:cNvPr id="843" name="Google Shape;843;p144"/>
          <p:cNvSpPr>
            <a:spLocks noGrp="1"/>
          </p:cNvSpPr>
          <p:nvPr>
            <p:ph type="pic" idx="2"/>
          </p:nvPr>
        </p:nvSpPr>
        <p:spPr>
          <a:xfrm>
            <a:off x="6557310" y="872715"/>
            <a:ext cx="7207542" cy="4334256"/>
          </a:xfrm>
          <a:prstGeom prst="rect">
            <a:avLst/>
          </a:prstGeom>
          <a:solidFill>
            <a:srgbClr val="ADADAD"/>
          </a:solidFill>
          <a:ln>
            <a:noFill/>
          </a:ln>
        </p:spPr>
      </p:sp>
      <p:sp>
        <p:nvSpPr>
          <p:cNvPr id="844" name="Google Shape;844;p144"/>
          <p:cNvSpPr>
            <a:spLocks noGrp="1"/>
          </p:cNvSpPr>
          <p:nvPr>
            <p:ph type="pic" idx="3"/>
          </p:nvPr>
        </p:nvSpPr>
        <p:spPr>
          <a:xfrm>
            <a:off x="3121036" y="3237378"/>
            <a:ext cx="2758940" cy="3671774"/>
          </a:xfrm>
          <a:prstGeom prst="rect">
            <a:avLst/>
          </a:prstGeom>
          <a:solidFill>
            <a:srgbClr val="ADADAD"/>
          </a:solidFill>
          <a:ln>
            <a:noFill/>
          </a:ln>
        </p:spPr>
      </p:sp>
      <p:pic>
        <p:nvPicPr>
          <p:cNvPr id="845" name="Google Shape;845;p144"/>
          <p:cNvPicPr preferRelativeResize="0"/>
          <p:nvPr/>
        </p:nvPicPr>
        <p:blipFill rotWithShape="1">
          <a:blip r:embed="rId4">
            <a:alphaModFix/>
          </a:blip>
          <a:srcRect/>
          <a:stretch/>
        </p:blipFill>
        <p:spPr>
          <a:xfrm>
            <a:off x="1531252" y="4748571"/>
            <a:ext cx="1307822" cy="2572049"/>
          </a:xfrm>
          <a:prstGeom prst="rect">
            <a:avLst/>
          </a:prstGeom>
          <a:noFill/>
          <a:ln>
            <a:noFill/>
          </a:ln>
        </p:spPr>
      </p:pic>
      <p:sp>
        <p:nvSpPr>
          <p:cNvPr id="846" name="Google Shape;846;p144"/>
          <p:cNvSpPr>
            <a:spLocks noGrp="1"/>
          </p:cNvSpPr>
          <p:nvPr>
            <p:ph type="pic" idx="4"/>
          </p:nvPr>
        </p:nvSpPr>
        <p:spPr>
          <a:xfrm>
            <a:off x="1637399" y="4853085"/>
            <a:ext cx="1095529" cy="2363021"/>
          </a:xfrm>
          <a:prstGeom prst="rect">
            <a:avLst/>
          </a:prstGeom>
          <a:solidFill>
            <a:srgbClr val="ADADAD"/>
          </a:solidFill>
          <a:ln>
            <a:noFill/>
          </a:ln>
        </p:spPr>
      </p:sp>
      <p:sp>
        <p:nvSpPr>
          <p:cNvPr id="847" name="Google Shape;847;p144"/>
          <p:cNvSpPr txBox="1">
            <a:spLocks noGrp="1"/>
          </p:cNvSpPr>
          <p:nvPr>
            <p:ph type="body" idx="1"/>
          </p:nvPr>
        </p:nvSpPr>
        <p:spPr>
          <a:xfrm>
            <a:off x="839789" y="1627071"/>
            <a:ext cx="4697111" cy="9421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chemeClr val="lt1"/>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848" name="Google Shape;848;p144"/>
          <p:cNvPicPr preferRelativeResize="0"/>
          <p:nvPr/>
        </p:nvPicPr>
        <p:blipFill rotWithShape="1">
          <a:blip r:embed="rId5">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Devices - Mobile Desktop">
  <p:cSld name="Devices - Mobile Desktop">
    <p:spTree>
      <p:nvGrpSpPr>
        <p:cNvPr id="1" name="Shape 849"/>
        <p:cNvGrpSpPr/>
        <p:nvPr/>
      </p:nvGrpSpPr>
      <p:grpSpPr>
        <a:xfrm>
          <a:off x="0" y="0"/>
          <a:ext cx="0" cy="0"/>
          <a:chOff x="0" y="0"/>
          <a:chExt cx="0" cy="0"/>
        </a:xfrm>
      </p:grpSpPr>
      <p:sp>
        <p:nvSpPr>
          <p:cNvPr id="850" name="Google Shape;850;p145"/>
          <p:cNvSpPr/>
          <p:nvPr/>
        </p:nvSpPr>
        <p:spPr>
          <a:xfrm rot="5400000" flipH="1">
            <a:off x="0" y="0"/>
            <a:ext cx="6858000" cy="6858000"/>
          </a:xfrm>
          <a:prstGeom prst="flowChartManualInput">
            <a:avLst/>
          </a:prstGeom>
          <a:gradFill>
            <a:gsLst>
              <a:gs pos="0">
                <a:schemeClr val="accent3"/>
              </a:gs>
              <a:gs pos="10000">
                <a:schemeClr val="accent3"/>
              </a:gs>
              <a:gs pos="50000">
                <a:schemeClr val="accent1"/>
              </a:gs>
              <a:gs pos="90000">
                <a:schemeClr val="accent2"/>
              </a:gs>
              <a:gs pos="100000">
                <a:schemeClr val="accent2"/>
              </a:gs>
            </a:gsLst>
            <a:lin ang="810000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200">
              <a:solidFill>
                <a:srgbClr val="FFFFFF"/>
              </a:solidFill>
              <a:latin typeface="Arial"/>
              <a:ea typeface="Arial"/>
              <a:cs typeface="Arial"/>
              <a:sym typeface="Arial"/>
            </a:endParaRPr>
          </a:p>
        </p:txBody>
      </p:sp>
      <p:sp>
        <p:nvSpPr>
          <p:cNvPr id="851" name="Google Shape;851;p145"/>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52" name="Google Shape;852;p145"/>
          <p:cNvPicPr preferRelativeResize="0"/>
          <p:nvPr/>
        </p:nvPicPr>
        <p:blipFill rotWithShape="1">
          <a:blip r:embed="rId2">
            <a:alphaModFix/>
          </a:blip>
          <a:srcRect/>
          <a:stretch/>
        </p:blipFill>
        <p:spPr>
          <a:xfrm>
            <a:off x="4699429" y="4121297"/>
            <a:ext cx="1307822" cy="2572049"/>
          </a:xfrm>
          <a:prstGeom prst="rect">
            <a:avLst/>
          </a:prstGeom>
          <a:noFill/>
          <a:ln>
            <a:noFill/>
          </a:ln>
        </p:spPr>
      </p:pic>
      <p:sp>
        <p:nvSpPr>
          <p:cNvPr id="853" name="Google Shape;853;p145"/>
          <p:cNvSpPr>
            <a:spLocks noGrp="1"/>
          </p:cNvSpPr>
          <p:nvPr>
            <p:ph type="pic" idx="2"/>
          </p:nvPr>
        </p:nvSpPr>
        <p:spPr>
          <a:xfrm>
            <a:off x="4805576" y="4225811"/>
            <a:ext cx="1095529" cy="2363021"/>
          </a:xfrm>
          <a:prstGeom prst="rect">
            <a:avLst/>
          </a:prstGeom>
          <a:solidFill>
            <a:srgbClr val="ADADAD"/>
          </a:solidFill>
          <a:ln>
            <a:noFill/>
          </a:ln>
        </p:spPr>
      </p:sp>
      <p:pic>
        <p:nvPicPr>
          <p:cNvPr id="854" name="Google Shape;854;p145"/>
          <p:cNvPicPr preferRelativeResize="0"/>
          <p:nvPr/>
        </p:nvPicPr>
        <p:blipFill rotWithShape="1">
          <a:blip r:embed="rId3">
            <a:alphaModFix/>
          </a:blip>
          <a:srcRect/>
          <a:stretch/>
        </p:blipFill>
        <p:spPr>
          <a:xfrm>
            <a:off x="6190888" y="548680"/>
            <a:ext cx="7934004" cy="6858000"/>
          </a:xfrm>
          <a:prstGeom prst="rect">
            <a:avLst/>
          </a:prstGeom>
          <a:noFill/>
          <a:ln>
            <a:noFill/>
          </a:ln>
        </p:spPr>
      </p:pic>
      <p:sp>
        <p:nvSpPr>
          <p:cNvPr id="855" name="Google Shape;855;p145"/>
          <p:cNvSpPr>
            <a:spLocks noGrp="1"/>
          </p:cNvSpPr>
          <p:nvPr>
            <p:ph type="pic" idx="3"/>
          </p:nvPr>
        </p:nvSpPr>
        <p:spPr>
          <a:xfrm>
            <a:off x="6557310" y="872715"/>
            <a:ext cx="7207542" cy="4334256"/>
          </a:xfrm>
          <a:prstGeom prst="rect">
            <a:avLst/>
          </a:prstGeom>
          <a:solidFill>
            <a:srgbClr val="ADADAD"/>
          </a:solidFill>
          <a:ln>
            <a:noFill/>
          </a:ln>
        </p:spPr>
      </p:sp>
      <p:sp>
        <p:nvSpPr>
          <p:cNvPr id="856" name="Google Shape;856;p145"/>
          <p:cNvSpPr txBox="1">
            <a:spLocks noGrp="1"/>
          </p:cNvSpPr>
          <p:nvPr>
            <p:ph type="title"/>
          </p:nvPr>
        </p:nvSpPr>
        <p:spPr>
          <a:xfrm>
            <a:off x="839789" y="1085369"/>
            <a:ext cx="34612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ExtraBold"/>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7" name="Google Shape;857;p145"/>
          <p:cNvSpPr txBox="1">
            <a:spLocks noGrp="1"/>
          </p:cNvSpPr>
          <p:nvPr>
            <p:ph type="body" idx="1"/>
          </p:nvPr>
        </p:nvSpPr>
        <p:spPr>
          <a:xfrm>
            <a:off x="839789" y="3627753"/>
            <a:ext cx="3461277" cy="232138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solidFill>
                  <a:schemeClr val="lt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8" name="Google Shape;858;p145"/>
          <p:cNvSpPr txBox="1">
            <a:spLocks noGrp="1"/>
          </p:cNvSpPr>
          <p:nvPr>
            <p:ph type="body" idx="4"/>
          </p:nvPr>
        </p:nvSpPr>
        <p:spPr>
          <a:xfrm>
            <a:off x="839789" y="2685569"/>
            <a:ext cx="3461277" cy="9421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chemeClr val="lt1"/>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859" name="Google Shape;859;p145"/>
          <p:cNvPicPr preferRelativeResize="0"/>
          <p:nvPr/>
        </p:nvPicPr>
        <p:blipFill rotWithShape="1">
          <a:blip r:embed="rId4">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Devices - Tablet">
  <p:cSld name="Devices - Tablet">
    <p:spTree>
      <p:nvGrpSpPr>
        <p:cNvPr id="1" name="Shape 860"/>
        <p:cNvGrpSpPr/>
        <p:nvPr/>
      </p:nvGrpSpPr>
      <p:grpSpPr>
        <a:xfrm>
          <a:off x="0" y="0"/>
          <a:ext cx="0" cy="0"/>
          <a:chOff x="0" y="0"/>
          <a:chExt cx="0" cy="0"/>
        </a:xfrm>
      </p:grpSpPr>
      <p:sp>
        <p:nvSpPr>
          <p:cNvPr id="861" name="Google Shape;861;p146"/>
          <p:cNvSpPr/>
          <p:nvPr/>
        </p:nvSpPr>
        <p:spPr>
          <a:xfrm rot="5400000" flipH="1">
            <a:off x="0" y="0"/>
            <a:ext cx="6858000" cy="6858000"/>
          </a:xfrm>
          <a:prstGeom prst="flowChartManualInput">
            <a:avLst/>
          </a:prstGeom>
          <a:gradFill>
            <a:gsLst>
              <a:gs pos="0">
                <a:schemeClr val="accent3"/>
              </a:gs>
              <a:gs pos="10000">
                <a:schemeClr val="accent3"/>
              </a:gs>
              <a:gs pos="50000">
                <a:schemeClr val="accent1"/>
              </a:gs>
              <a:gs pos="90000">
                <a:schemeClr val="accent2"/>
              </a:gs>
              <a:gs pos="100000">
                <a:schemeClr val="accent2"/>
              </a:gs>
            </a:gsLst>
            <a:lin ang="810000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200">
              <a:solidFill>
                <a:srgbClr val="FFFFFF"/>
              </a:solidFill>
              <a:latin typeface="Arial"/>
              <a:ea typeface="Arial"/>
              <a:cs typeface="Arial"/>
              <a:sym typeface="Arial"/>
            </a:endParaRPr>
          </a:p>
        </p:txBody>
      </p:sp>
      <p:sp>
        <p:nvSpPr>
          <p:cNvPr id="862" name="Google Shape;862;p146"/>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63" name="Google Shape;863;p146"/>
          <p:cNvPicPr preferRelativeResize="0"/>
          <p:nvPr/>
        </p:nvPicPr>
        <p:blipFill rotWithShape="1">
          <a:blip r:embed="rId2">
            <a:alphaModFix/>
          </a:blip>
          <a:srcRect/>
          <a:stretch/>
        </p:blipFill>
        <p:spPr>
          <a:xfrm>
            <a:off x="7150936" y="548680"/>
            <a:ext cx="4501388" cy="6149354"/>
          </a:xfrm>
          <a:prstGeom prst="rect">
            <a:avLst/>
          </a:prstGeom>
          <a:noFill/>
          <a:ln>
            <a:noFill/>
          </a:ln>
        </p:spPr>
      </p:pic>
      <p:sp>
        <p:nvSpPr>
          <p:cNvPr id="864" name="Google Shape;864;p146"/>
          <p:cNvSpPr>
            <a:spLocks noGrp="1"/>
          </p:cNvSpPr>
          <p:nvPr>
            <p:ph type="pic" idx="2"/>
          </p:nvPr>
        </p:nvSpPr>
        <p:spPr>
          <a:xfrm>
            <a:off x="7546298" y="968374"/>
            <a:ext cx="3673475" cy="4901184"/>
          </a:xfrm>
          <a:prstGeom prst="rect">
            <a:avLst/>
          </a:prstGeom>
          <a:solidFill>
            <a:srgbClr val="ADADAD"/>
          </a:solidFill>
          <a:ln>
            <a:noFill/>
          </a:ln>
        </p:spPr>
      </p:sp>
      <p:sp>
        <p:nvSpPr>
          <p:cNvPr id="865" name="Google Shape;865;p146"/>
          <p:cNvSpPr txBox="1">
            <a:spLocks noGrp="1"/>
          </p:cNvSpPr>
          <p:nvPr>
            <p:ph type="title"/>
          </p:nvPr>
        </p:nvSpPr>
        <p:spPr>
          <a:xfrm>
            <a:off x="839789" y="1085369"/>
            <a:ext cx="34612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ExtraBold"/>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6" name="Google Shape;866;p146"/>
          <p:cNvSpPr txBox="1">
            <a:spLocks noGrp="1"/>
          </p:cNvSpPr>
          <p:nvPr>
            <p:ph type="body" idx="1"/>
          </p:nvPr>
        </p:nvSpPr>
        <p:spPr>
          <a:xfrm>
            <a:off x="839789" y="3627753"/>
            <a:ext cx="3461277" cy="232138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solidFill>
                  <a:schemeClr val="lt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7" name="Google Shape;867;p146"/>
          <p:cNvSpPr txBox="1">
            <a:spLocks noGrp="1"/>
          </p:cNvSpPr>
          <p:nvPr>
            <p:ph type="body" idx="3"/>
          </p:nvPr>
        </p:nvSpPr>
        <p:spPr>
          <a:xfrm>
            <a:off x="839789" y="2685569"/>
            <a:ext cx="3461277" cy="9421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chemeClr val="lt1"/>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868" name="Google Shape;868;p146"/>
          <p:cNvPicPr preferRelativeResize="0"/>
          <p:nvPr/>
        </p:nvPicPr>
        <p:blipFill rotWithShape="1">
          <a:blip r:embed="rId3">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Devices - Mobile Tablet">
  <p:cSld name="Devices - Mobile Tablet">
    <p:spTree>
      <p:nvGrpSpPr>
        <p:cNvPr id="1" name="Shape 869"/>
        <p:cNvGrpSpPr/>
        <p:nvPr/>
      </p:nvGrpSpPr>
      <p:grpSpPr>
        <a:xfrm>
          <a:off x="0" y="0"/>
          <a:ext cx="0" cy="0"/>
          <a:chOff x="0" y="0"/>
          <a:chExt cx="0" cy="0"/>
        </a:xfrm>
      </p:grpSpPr>
      <p:sp>
        <p:nvSpPr>
          <p:cNvPr id="870" name="Google Shape;870;p147"/>
          <p:cNvSpPr/>
          <p:nvPr/>
        </p:nvSpPr>
        <p:spPr>
          <a:xfrm rot="5400000" flipH="1">
            <a:off x="0" y="0"/>
            <a:ext cx="6858000" cy="6858000"/>
          </a:xfrm>
          <a:prstGeom prst="flowChartManualInput">
            <a:avLst/>
          </a:prstGeom>
          <a:gradFill>
            <a:gsLst>
              <a:gs pos="0">
                <a:schemeClr val="accent3"/>
              </a:gs>
              <a:gs pos="10000">
                <a:schemeClr val="accent3"/>
              </a:gs>
              <a:gs pos="50000">
                <a:schemeClr val="accent1"/>
              </a:gs>
              <a:gs pos="90000">
                <a:schemeClr val="accent2"/>
              </a:gs>
              <a:gs pos="100000">
                <a:schemeClr val="accent2"/>
              </a:gs>
            </a:gsLst>
            <a:lin ang="810000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200">
              <a:solidFill>
                <a:srgbClr val="FFFFFF"/>
              </a:solidFill>
              <a:latin typeface="Arial"/>
              <a:ea typeface="Arial"/>
              <a:cs typeface="Arial"/>
              <a:sym typeface="Arial"/>
            </a:endParaRPr>
          </a:p>
        </p:txBody>
      </p:sp>
      <p:sp>
        <p:nvSpPr>
          <p:cNvPr id="871" name="Google Shape;871;p147"/>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72" name="Google Shape;872;p147"/>
          <p:cNvPicPr preferRelativeResize="0"/>
          <p:nvPr/>
        </p:nvPicPr>
        <p:blipFill rotWithShape="1">
          <a:blip r:embed="rId2">
            <a:alphaModFix/>
          </a:blip>
          <a:srcRect/>
          <a:stretch/>
        </p:blipFill>
        <p:spPr>
          <a:xfrm>
            <a:off x="7150936" y="548680"/>
            <a:ext cx="4501388" cy="6149354"/>
          </a:xfrm>
          <a:prstGeom prst="rect">
            <a:avLst/>
          </a:prstGeom>
          <a:noFill/>
          <a:ln>
            <a:noFill/>
          </a:ln>
        </p:spPr>
      </p:pic>
      <p:sp>
        <p:nvSpPr>
          <p:cNvPr id="873" name="Google Shape;873;p147"/>
          <p:cNvSpPr>
            <a:spLocks noGrp="1"/>
          </p:cNvSpPr>
          <p:nvPr>
            <p:ph type="pic" idx="2"/>
          </p:nvPr>
        </p:nvSpPr>
        <p:spPr>
          <a:xfrm>
            <a:off x="7546298" y="968374"/>
            <a:ext cx="3673475" cy="4901184"/>
          </a:xfrm>
          <a:prstGeom prst="rect">
            <a:avLst/>
          </a:prstGeom>
          <a:solidFill>
            <a:srgbClr val="ADADAD"/>
          </a:solidFill>
          <a:ln>
            <a:noFill/>
          </a:ln>
        </p:spPr>
      </p:sp>
      <p:pic>
        <p:nvPicPr>
          <p:cNvPr id="874" name="Google Shape;874;p147"/>
          <p:cNvPicPr preferRelativeResize="0"/>
          <p:nvPr/>
        </p:nvPicPr>
        <p:blipFill rotWithShape="1">
          <a:blip r:embed="rId3">
            <a:alphaModFix/>
          </a:blip>
          <a:srcRect/>
          <a:stretch/>
        </p:blipFill>
        <p:spPr>
          <a:xfrm>
            <a:off x="4706351" y="1595188"/>
            <a:ext cx="2438331" cy="4795384"/>
          </a:xfrm>
          <a:prstGeom prst="rect">
            <a:avLst/>
          </a:prstGeom>
          <a:noFill/>
          <a:ln>
            <a:noFill/>
          </a:ln>
        </p:spPr>
      </p:pic>
      <p:sp>
        <p:nvSpPr>
          <p:cNvPr id="875" name="Google Shape;875;p147"/>
          <p:cNvSpPr>
            <a:spLocks noGrp="1"/>
          </p:cNvSpPr>
          <p:nvPr>
            <p:ph type="pic" idx="3"/>
          </p:nvPr>
        </p:nvSpPr>
        <p:spPr>
          <a:xfrm>
            <a:off x="4904251" y="1790046"/>
            <a:ext cx="2042529" cy="4405667"/>
          </a:xfrm>
          <a:prstGeom prst="rect">
            <a:avLst/>
          </a:prstGeom>
          <a:solidFill>
            <a:srgbClr val="ADADAD"/>
          </a:solidFill>
          <a:ln>
            <a:noFill/>
          </a:ln>
        </p:spPr>
      </p:sp>
      <p:sp>
        <p:nvSpPr>
          <p:cNvPr id="876" name="Google Shape;876;p147"/>
          <p:cNvSpPr txBox="1">
            <a:spLocks noGrp="1"/>
          </p:cNvSpPr>
          <p:nvPr>
            <p:ph type="title"/>
          </p:nvPr>
        </p:nvSpPr>
        <p:spPr>
          <a:xfrm>
            <a:off x="839789" y="1085369"/>
            <a:ext cx="34612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ExtraBold"/>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7" name="Google Shape;877;p147"/>
          <p:cNvSpPr txBox="1">
            <a:spLocks noGrp="1"/>
          </p:cNvSpPr>
          <p:nvPr>
            <p:ph type="body" idx="1"/>
          </p:nvPr>
        </p:nvSpPr>
        <p:spPr>
          <a:xfrm>
            <a:off x="839789" y="3627753"/>
            <a:ext cx="3461277" cy="232138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solidFill>
                  <a:schemeClr val="lt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78" name="Google Shape;878;p147"/>
          <p:cNvSpPr txBox="1">
            <a:spLocks noGrp="1"/>
          </p:cNvSpPr>
          <p:nvPr>
            <p:ph type="body" idx="4"/>
          </p:nvPr>
        </p:nvSpPr>
        <p:spPr>
          <a:xfrm>
            <a:off x="839789" y="2685569"/>
            <a:ext cx="3461277" cy="9421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chemeClr val="lt1"/>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879" name="Google Shape;879;p147"/>
          <p:cNvPicPr preferRelativeResize="0"/>
          <p:nvPr/>
        </p:nvPicPr>
        <p:blipFill rotWithShape="1">
          <a:blip r:embed="rId4">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Devices - Mobile 1">
  <p:cSld name="Devices - Mobile 1">
    <p:spTree>
      <p:nvGrpSpPr>
        <p:cNvPr id="1" name="Shape 880"/>
        <p:cNvGrpSpPr/>
        <p:nvPr/>
      </p:nvGrpSpPr>
      <p:grpSpPr>
        <a:xfrm>
          <a:off x="0" y="0"/>
          <a:ext cx="0" cy="0"/>
          <a:chOff x="0" y="0"/>
          <a:chExt cx="0" cy="0"/>
        </a:xfrm>
      </p:grpSpPr>
      <p:sp>
        <p:nvSpPr>
          <p:cNvPr id="881" name="Google Shape;881;p148"/>
          <p:cNvSpPr/>
          <p:nvPr/>
        </p:nvSpPr>
        <p:spPr>
          <a:xfrm rot="5400000" flipH="1">
            <a:off x="0" y="0"/>
            <a:ext cx="6858000" cy="6858000"/>
          </a:xfrm>
          <a:prstGeom prst="flowChartManualInput">
            <a:avLst/>
          </a:prstGeom>
          <a:gradFill>
            <a:gsLst>
              <a:gs pos="0">
                <a:schemeClr val="accent3"/>
              </a:gs>
              <a:gs pos="10000">
                <a:schemeClr val="accent3"/>
              </a:gs>
              <a:gs pos="50000">
                <a:schemeClr val="accent1"/>
              </a:gs>
              <a:gs pos="90000">
                <a:schemeClr val="accent2"/>
              </a:gs>
              <a:gs pos="100000">
                <a:schemeClr val="accent2"/>
              </a:gs>
            </a:gsLst>
            <a:lin ang="810000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200">
              <a:solidFill>
                <a:srgbClr val="FFFFFF"/>
              </a:solidFill>
              <a:latin typeface="Arial"/>
              <a:ea typeface="Arial"/>
              <a:cs typeface="Arial"/>
              <a:sym typeface="Arial"/>
            </a:endParaRPr>
          </a:p>
        </p:txBody>
      </p:sp>
      <p:sp>
        <p:nvSpPr>
          <p:cNvPr id="882" name="Google Shape;882;p148"/>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83" name="Google Shape;883;p148"/>
          <p:cNvPicPr preferRelativeResize="0"/>
          <p:nvPr/>
        </p:nvPicPr>
        <p:blipFill rotWithShape="1">
          <a:blip r:embed="rId2">
            <a:alphaModFix/>
          </a:blip>
          <a:srcRect/>
          <a:stretch/>
        </p:blipFill>
        <p:spPr>
          <a:xfrm>
            <a:off x="7694089" y="472779"/>
            <a:ext cx="3008661" cy="5917033"/>
          </a:xfrm>
          <a:prstGeom prst="rect">
            <a:avLst/>
          </a:prstGeom>
          <a:noFill/>
          <a:ln>
            <a:noFill/>
          </a:ln>
        </p:spPr>
      </p:pic>
      <p:sp>
        <p:nvSpPr>
          <p:cNvPr id="884" name="Google Shape;884;p148"/>
          <p:cNvSpPr>
            <a:spLocks noGrp="1"/>
          </p:cNvSpPr>
          <p:nvPr>
            <p:ph type="pic" idx="2"/>
          </p:nvPr>
        </p:nvSpPr>
        <p:spPr>
          <a:xfrm>
            <a:off x="7938279" y="713215"/>
            <a:ext cx="2520280" cy="5436161"/>
          </a:xfrm>
          <a:prstGeom prst="rect">
            <a:avLst/>
          </a:prstGeom>
          <a:solidFill>
            <a:srgbClr val="ADADAD"/>
          </a:solidFill>
          <a:ln>
            <a:noFill/>
          </a:ln>
        </p:spPr>
      </p:sp>
      <p:sp>
        <p:nvSpPr>
          <p:cNvPr id="885" name="Google Shape;885;p148"/>
          <p:cNvSpPr txBox="1">
            <a:spLocks noGrp="1"/>
          </p:cNvSpPr>
          <p:nvPr>
            <p:ph type="title"/>
          </p:nvPr>
        </p:nvSpPr>
        <p:spPr>
          <a:xfrm>
            <a:off x="839789" y="1085369"/>
            <a:ext cx="34612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ExtraBold"/>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6" name="Google Shape;886;p148"/>
          <p:cNvSpPr txBox="1">
            <a:spLocks noGrp="1"/>
          </p:cNvSpPr>
          <p:nvPr>
            <p:ph type="body" idx="1"/>
          </p:nvPr>
        </p:nvSpPr>
        <p:spPr>
          <a:xfrm>
            <a:off x="839789" y="3627753"/>
            <a:ext cx="3461277" cy="232138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solidFill>
                  <a:schemeClr val="lt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87" name="Google Shape;887;p148"/>
          <p:cNvSpPr txBox="1">
            <a:spLocks noGrp="1"/>
          </p:cNvSpPr>
          <p:nvPr>
            <p:ph type="body" idx="3"/>
          </p:nvPr>
        </p:nvSpPr>
        <p:spPr>
          <a:xfrm>
            <a:off x="839789" y="2685569"/>
            <a:ext cx="3461277" cy="9421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chemeClr val="lt1"/>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888" name="Google Shape;888;p148"/>
          <p:cNvPicPr preferRelativeResize="0"/>
          <p:nvPr/>
        </p:nvPicPr>
        <p:blipFill rotWithShape="1">
          <a:blip r:embed="rId3">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Devices - Mobile 2">
  <p:cSld name="Devices - Mobile 2">
    <p:spTree>
      <p:nvGrpSpPr>
        <p:cNvPr id="1" name="Shape 889"/>
        <p:cNvGrpSpPr/>
        <p:nvPr/>
      </p:nvGrpSpPr>
      <p:grpSpPr>
        <a:xfrm>
          <a:off x="0" y="0"/>
          <a:ext cx="0" cy="0"/>
          <a:chOff x="0" y="0"/>
          <a:chExt cx="0" cy="0"/>
        </a:xfrm>
      </p:grpSpPr>
      <p:sp>
        <p:nvSpPr>
          <p:cNvPr id="890" name="Google Shape;890;p149"/>
          <p:cNvSpPr/>
          <p:nvPr/>
        </p:nvSpPr>
        <p:spPr>
          <a:xfrm rot="5400000" flipH="1">
            <a:off x="0" y="0"/>
            <a:ext cx="6858000" cy="6858000"/>
          </a:xfrm>
          <a:prstGeom prst="flowChartManualInput">
            <a:avLst/>
          </a:prstGeom>
          <a:gradFill>
            <a:gsLst>
              <a:gs pos="0">
                <a:schemeClr val="accent3"/>
              </a:gs>
              <a:gs pos="10000">
                <a:schemeClr val="accent3"/>
              </a:gs>
              <a:gs pos="50000">
                <a:schemeClr val="accent1"/>
              </a:gs>
              <a:gs pos="90000">
                <a:schemeClr val="accent2"/>
              </a:gs>
              <a:gs pos="100000">
                <a:schemeClr val="accent2"/>
              </a:gs>
            </a:gsLst>
            <a:lin ang="810000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200">
              <a:solidFill>
                <a:srgbClr val="FFFFFF"/>
              </a:solidFill>
              <a:latin typeface="Arial"/>
              <a:ea typeface="Arial"/>
              <a:cs typeface="Arial"/>
              <a:sym typeface="Arial"/>
            </a:endParaRPr>
          </a:p>
        </p:txBody>
      </p:sp>
      <p:sp>
        <p:nvSpPr>
          <p:cNvPr id="891" name="Google Shape;891;p149"/>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92" name="Google Shape;892;p149"/>
          <p:cNvPicPr preferRelativeResize="0"/>
          <p:nvPr/>
        </p:nvPicPr>
        <p:blipFill rotWithShape="1">
          <a:blip r:embed="rId2">
            <a:alphaModFix/>
          </a:blip>
          <a:srcRect/>
          <a:stretch/>
        </p:blipFill>
        <p:spPr>
          <a:xfrm>
            <a:off x="5803577" y="472779"/>
            <a:ext cx="3008661" cy="5917033"/>
          </a:xfrm>
          <a:prstGeom prst="rect">
            <a:avLst/>
          </a:prstGeom>
          <a:noFill/>
          <a:ln>
            <a:noFill/>
          </a:ln>
        </p:spPr>
      </p:pic>
      <p:sp>
        <p:nvSpPr>
          <p:cNvPr id="893" name="Google Shape;893;p149"/>
          <p:cNvSpPr>
            <a:spLocks noGrp="1"/>
          </p:cNvSpPr>
          <p:nvPr>
            <p:ph type="pic" idx="2"/>
          </p:nvPr>
        </p:nvSpPr>
        <p:spPr>
          <a:xfrm>
            <a:off x="6047767" y="713215"/>
            <a:ext cx="2520280" cy="5436161"/>
          </a:xfrm>
          <a:prstGeom prst="rect">
            <a:avLst/>
          </a:prstGeom>
          <a:solidFill>
            <a:srgbClr val="ADADAD"/>
          </a:solidFill>
          <a:ln>
            <a:noFill/>
          </a:ln>
        </p:spPr>
      </p:sp>
      <p:pic>
        <p:nvPicPr>
          <p:cNvPr id="894" name="Google Shape;894;p149"/>
          <p:cNvPicPr preferRelativeResize="0"/>
          <p:nvPr/>
        </p:nvPicPr>
        <p:blipFill rotWithShape="1">
          <a:blip r:embed="rId2">
            <a:alphaModFix/>
          </a:blip>
          <a:srcRect/>
          <a:stretch/>
        </p:blipFill>
        <p:spPr>
          <a:xfrm>
            <a:off x="8960644" y="470483"/>
            <a:ext cx="3008661" cy="5917033"/>
          </a:xfrm>
          <a:prstGeom prst="rect">
            <a:avLst/>
          </a:prstGeom>
          <a:noFill/>
          <a:ln>
            <a:noFill/>
          </a:ln>
        </p:spPr>
      </p:pic>
      <p:sp>
        <p:nvSpPr>
          <p:cNvPr id="895" name="Google Shape;895;p149"/>
          <p:cNvSpPr>
            <a:spLocks noGrp="1"/>
          </p:cNvSpPr>
          <p:nvPr>
            <p:ph type="pic" idx="3"/>
          </p:nvPr>
        </p:nvSpPr>
        <p:spPr>
          <a:xfrm>
            <a:off x="9204834" y="710919"/>
            <a:ext cx="2520280" cy="5436161"/>
          </a:xfrm>
          <a:prstGeom prst="rect">
            <a:avLst/>
          </a:prstGeom>
          <a:solidFill>
            <a:srgbClr val="ADADAD"/>
          </a:solidFill>
          <a:ln>
            <a:noFill/>
          </a:ln>
        </p:spPr>
      </p:sp>
      <p:sp>
        <p:nvSpPr>
          <p:cNvPr id="896" name="Google Shape;896;p149"/>
          <p:cNvSpPr txBox="1">
            <a:spLocks noGrp="1"/>
          </p:cNvSpPr>
          <p:nvPr>
            <p:ph type="title"/>
          </p:nvPr>
        </p:nvSpPr>
        <p:spPr>
          <a:xfrm>
            <a:off x="839789" y="1085369"/>
            <a:ext cx="34612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ExtraBold"/>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7" name="Google Shape;897;p149"/>
          <p:cNvSpPr txBox="1">
            <a:spLocks noGrp="1"/>
          </p:cNvSpPr>
          <p:nvPr>
            <p:ph type="body" idx="1"/>
          </p:nvPr>
        </p:nvSpPr>
        <p:spPr>
          <a:xfrm>
            <a:off x="839789" y="3627753"/>
            <a:ext cx="3461277" cy="232138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solidFill>
                  <a:schemeClr val="lt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8" name="Google Shape;898;p149"/>
          <p:cNvSpPr txBox="1">
            <a:spLocks noGrp="1"/>
          </p:cNvSpPr>
          <p:nvPr>
            <p:ph type="body" idx="4"/>
          </p:nvPr>
        </p:nvSpPr>
        <p:spPr>
          <a:xfrm>
            <a:off x="839789" y="2685569"/>
            <a:ext cx="3461277" cy="9421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chemeClr val="lt1"/>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899" name="Google Shape;899;p149"/>
          <p:cNvPicPr preferRelativeResize="0"/>
          <p:nvPr/>
        </p:nvPicPr>
        <p:blipFill rotWithShape="1">
          <a:blip r:embed="rId3">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Devices - Mobile 3">
  <p:cSld name="Devices - Mobile 3">
    <p:spTree>
      <p:nvGrpSpPr>
        <p:cNvPr id="1" name="Shape 900"/>
        <p:cNvGrpSpPr/>
        <p:nvPr/>
      </p:nvGrpSpPr>
      <p:grpSpPr>
        <a:xfrm>
          <a:off x="0" y="0"/>
          <a:ext cx="0" cy="0"/>
          <a:chOff x="0" y="0"/>
          <a:chExt cx="0" cy="0"/>
        </a:xfrm>
      </p:grpSpPr>
      <p:sp>
        <p:nvSpPr>
          <p:cNvPr id="901" name="Google Shape;901;p150"/>
          <p:cNvSpPr/>
          <p:nvPr/>
        </p:nvSpPr>
        <p:spPr>
          <a:xfrm rot="5400000" flipH="1">
            <a:off x="0" y="0"/>
            <a:ext cx="6858000" cy="6858000"/>
          </a:xfrm>
          <a:prstGeom prst="flowChartManualInput">
            <a:avLst/>
          </a:prstGeom>
          <a:gradFill>
            <a:gsLst>
              <a:gs pos="0">
                <a:schemeClr val="accent3"/>
              </a:gs>
              <a:gs pos="10000">
                <a:schemeClr val="accent3"/>
              </a:gs>
              <a:gs pos="50000">
                <a:schemeClr val="accent1"/>
              </a:gs>
              <a:gs pos="90000">
                <a:schemeClr val="accent2"/>
              </a:gs>
              <a:gs pos="100000">
                <a:schemeClr val="accent2"/>
              </a:gs>
            </a:gsLst>
            <a:lin ang="810000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200">
              <a:solidFill>
                <a:srgbClr val="FFFFFF"/>
              </a:solidFill>
              <a:latin typeface="Arial"/>
              <a:ea typeface="Arial"/>
              <a:cs typeface="Arial"/>
              <a:sym typeface="Arial"/>
            </a:endParaRPr>
          </a:p>
        </p:txBody>
      </p:sp>
      <p:sp>
        <p:nvSpPr>
          <p:cNvPr id="902" name="Google Shape;902;p150"/>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03" name="Google Shape;903;p150"/>
          <p:cNvPicPr preferRelativeResize="0"/>
          <p:nvPr/>
        </p:nvPicPr>
        <p:blipFill rotWithShape="1">
          <a:blip r:embed="rId2">
            <a:alphaModFix/>
          </a:blip>
          <a:srcRect/>
          <a:stretch/>
        </p:blipFill>
        <p:spPr>
          <a:xfrm>
            <a:off x="5360604" y="497648"/>
            <a:ext cx="3008661" cy="5917033"/>
          </a:xfrm>
          <a:prstGeom prst="rect">
            <a:avLst/>
          </a:prstGeom>
          <a:noFill/>
          <a:ln>
            <a:noFill/>
          </a:ln>
        </p:spPr>
      </p:pic>
      <p:sp>
        <p:nvSpPr>
          <p:cNvPr id="904" name="Google Shape;904;p150"/>
          <p:cNvSpPr>
            <a:spLocks noGrp="1"/>
          </p:cNvSpPr>
          <p:nvPr>
            <p:ph type="pic" idx="2"/>
          </p:nvPr>
        </p:nvSpPr>
        <p:spPr>
          <a:xfrm>
            <a:off x="5604794" y="738084"/>
            <a:ext cx="2520280" cy="5436161"/>
          </a:xfrm>
          <a:prstGeom prst="rect">
            <a:avLst/>
          </a:prstGeom>
          <a:solidFill>
            <a:srgbClr val="ADADAD"/>
          </a:solidFill>
          <a:ln>
            <a:noFill/>
          </a:ln>
        </p:spPr>
      </p:sp>
      <p:pic>
        <p:nvPicPr>
          <p:cNvPr id="905" name="Google Shape;905;p150"/>
          <p:cNvPicPr preferRelativeResize="0"/>
          <p:nvPr/>
        </p:nvPicPr>
        <p:blipFill rotWithShape="1">
          <a:blip r:embed="rId2">
            <a:alphaModFix/>
          </a:blip>
          <a:srcRect/>
          <a:stretch/>
        </p:blipFill>
        <p:spPr>
          <a:xfrm>
            <a:off x="8459603" y="3456164"/>
            <a:ext cx="3008661" cy="5917033"/>
          </a:xfrm>
          <a:prstGeom prst="rect">
            <a:avLst/>
          </a:prstGeom>
          <a:noFill/>
          <a:ln>
            <a:noFill/>
          </a:ln>
        </p:spPr>
      </p:pic>
      <p:sp>
        <p:nvSpPr>
          <p:cNvPr id="906" name="Google Shape;906;p150"/>
          <p:cNvSpPr>
            <a:spLocks noGrp="1"/>
          </p:cNvSpPr>
          <p:nvPr>
            <p:ph type="pic" idx="3"/>
          </p:nvPr>
        </p:nvSpPr>
        <p:spPr>
          <a:xfrm>
            <a:off x="8703793" y="3696600"/>
            <a:ext cx="2520280" cy="5436161"/>
          </a:xfrm>
          <a:prstGeom prst="rect">
            <a:avLst/>
          </a:prstGeom>
          <a:solidFill>
            <a:srgbClr val="ADADAD"/>
          </a:solidFill>
          <a:ln>
            <a:noFill/>
          </a:ln>
        </p:spPr>
      </p:sp>
      <p:pic>
        <p:nvPicPr>
          <p:cNvPr id="907" name="Google Shape;907;p150"/>
          <p:cNvPicPr preferRelativeResize="0"/>
          <p:nvPr/>
        </p:nvPicPr>
        <p:blipFill rotWithShape="1">
          <a:blip r:embed="rId2">
            <a:alphaModFix/>
          </a:blip>
          <a:srcRect/>
          <a:stretch/>
        </p:blipFill>
        <p:spPr>
          <a:xfrm>
            <a:off x="8459603" y="-2615777"/>
            <a:ext cx="3008661" cy="5917033"/>
          </a:xfrm>
          <a:prstGeom prst="rect">
            <a:avLst/>
          </a:prstGeom>
          <a:noFill/>
          <a:ln>
            <a:noFill/>
          </a:ln>
        </p:spPr>
      </p:pic>
      <p:sp>
        <p:nvSpPr>
          <p:cNvPr id="908" name="Google Shape;908;p150"/>
          <p:cNvSpPr>
            <a:spLocks noGrp="1"/>
          </p:cNvSpPr>
          <p:nvPr>
            <p:ph type="pic" idx="4"/>
          </p:nvPr>
        </p:nvSpPr>
        <p:spPr>
          <a:xfrm>
            <a:off x="8703793" y="-2375341"/>
            <a:ext cx="2520280" cy="5436161"/>
          </a:xfrm>
          <a:prstGeom prst="rect">
            <a:avLst/>
          </a:prstGeom>
          <a:solidFill>
            <a:srgbClr val="ADADAD"/>
          </a:solidFill>
          <a:ln>
            <a:noFill/>
          </a:ln>
        </p:spPr>
      </p:sp>
      <p:sp>
        <p:nvSpPr>
          <p:cNvPr id="909" name="Google Shape;909;p150"/>
          <p:cNvSpPr txBox="1">
            <a:spLocks noGrp="1"/>
          </p:cNvSpPr>
          <p:nvPr>
            <p:ph type="title"/>
          </p:nvPr>
        </p:nvSpPr>
        <p:spPr>
          <a:xfrm>
            <a:off x="839789" y="1085369"/>
            <a:ext cx="34612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ExtraBold"/>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0" name="Google Shape;910;p150"/>
          <p:cNvSpPr txBox="1">
            <a:spLocks noGrp="1"/>
          </p:cNvSpPr>
          <p:nvPr>
            <p:ph type="body" idx="1"/>
          </p:nvPr>
        </p:nvSpPr>
        <p:spPr>
          <a:xfrm>
            <a:off x="839789" y="3627753"/>
            <a:ext cx="3461277" cy="232138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solidFill>
                  <a:schemeClr val="lt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11" name="Google Shape;911;p150"/>
          <p:cNvSpPr txBox="1">
            <a:spLocks noGrp="1"/>
          </p:cNvSpPr>
          <p:nvPr>
            <p:ph type="body" idx="5"/>
          </p:nvPr>
        </p:nvSpPr>
        <p:spPr>
          <a:xfrm>
            <a:off x="839789" y="2685569"/>
            <a:ext cx="3461277" cy="9421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chemeClr val="lt1"/>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912" name="Google Shape;912;p150"/>
          <p:cNvPicPr preferRelativeResize="0"/>
          <p:nvPr/>
        </p:nvPicPr>
        <p:blipFill rotWithShape="1">
          <a:blip r:embed="rId3">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1_Devices - Mobile 3">
  <p:cSld name="1_Devices - Mobile 3">
    <p:spTree>
      <p:nvGrpSpPr>
        <p:cNvPr id="1" name="Shape 913"/>
        <p:cNvGrpSpPr/>
        <p:nvPr/>
      </p:nvGrpSpPr>
      <p:grpSpPr>
        <a:xfrm>
          <a:off x="0" y="0"/>
          <a:ext cx="0" cy="0"/>
          <a:chOff x="0" y="0"/>
          <a:chExt cx="0" cy="0"/>
        </a:xfrm>
      </p:grpSpPr>
      <p:sp>
        <p:nvSpPr>
          <p:cNvPr id="914" name="Google Shape;914;p151"/>
          <p:cNvSpPr/>
          <p:nvPr/>
        </p:nvSpPr>
        <p:spPr>
          <a:xfrm rot="5400000" flipH="1">
            <a:off x="0" y="0"/>
            <a:ext cx="6858000" cy="6858000"/>
          </a:xfrm>
          <a:prstGeom prst="flowChartManualInput">
            <a:avLst/>
          </a:prstGeom>
          <a:gradFill>
            <a:gsLst>
              <a:gs pos="0">
                <a:schemeClr val="accent3"/>
              </a:gs>
              <a:gs pos="10000">
                <a:schemeClr val="accent3"/>
              </a:gs>
              <a:gs pos="50000">
                <a:schemeClr val="accent1"/>
              </a:gs>
              <a:gs pos="90000">
                <a:schemeClr val="accent2"/>
              </a:gs>
              <a:gs pos="100000">
                <a:schemeClr val="accent2"/>
              </a:gs>
            </a:gsLst>
            <a:lin ang="810000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200">
              <a:solidFill>
                <a:srgbClr val="FFFFFF"/>
              </a:solidFill>
              <a:latin typeface="Arial"/>
              <a:ea typeface="Arial"/>
              <a:cs typeface="Arial"/>
              <a:sym typeface="Arial"/>
            </a:endParaRPr>
          </a:p>
        </p:txBody>
      </p:sp>
      <p:sp>
        <p:nvSpPr>
          <p:cNvPr id="915" name="Google Shape;915;p151"/>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16" name="Google Shape;916;p151"/>
          <p:cNvPicPr preferRelativeResize="0"/>
          <p:nvPr/>
        </p:nvPicPr>
        <p:blipFill rotWithShape="1">
          <a:blip r:embed="rId2">
            <a:alphaModFix/>
          </a:blip>
          <a:srcRect/>
          <a:stretch/>
        </p:blipFill>
        <p:spPr>
          <a:xfrm>
            <a:off x="8459603" y="4495824"/>
            <a:ext cx="3008661" cy="5917033"/>
          </a:xfrm>
          <a:prstGeom prst="rect">
            <a:avLst/>
          </a:prstGeom>
          <a:noFill/>
          <a:ln>
            <a:noFill/>
          </a:ln>
        </p:spPr>
      </p:pic>
      <p:sp>
        <p:nvSpPr>
          <p:cNvPr id="917" name="Google Shape;917;p151"/>
          <p:cNvSpPr>
            <a:spLocks noGrp="1"/>
          </p:cNvSpPr>
          <p:nvPr>
            <p:ph type="pic" idx="2"/>
          </p:nvPr>
        </p:nvSpPr>
        <p:spPr>
          <a:xfrm>
            <a:off x="8703793" y="4736260"/>
            <a:ext cx="2520280" cy="5436161"/>
          </a:xfrm>
          <a:prstGeom prst="rect">
            <a:avLst/>
          </a:prstGeom>
          <a:solidFill>
            <a:srgbClr val="ADADAD"/>
          </a:solidFill>
          <a:ln>
            <a:noFill/>
          </a:ln>
        </p:spPr>
      </p:sp>
      <p:pic>
        <p:nvPicPr>
          <p:cNvPr id="918" name="Google Shape;918;p151"/>
          <p:cNvPicPr preferRelativeResize="0"/>
          <p:nvPr/>
        </p:nvPicPr>
        <p:blipFill rotWithShape="1">
          <a:blip r:embed="rId2">
            <a:alphaModFix/>
          </a:blip>
          <a:srcRect/>
          <a:stretch/>
        </p:blipFill>
        <p:spPr>
          <a:xfrm>
            <a:off x="8459603" y="-1576117"/>
            <a:ext cx="3008661" cy="5917033"/>
          </a:xfrm>
          <a:prstGeom prst="rect">
            <a:avLst/>
          </a:prstGeom>
          <a:noFill/>
          <a:ln>
            <a:noFill/>
          </a:ln>
        </p:spPr>
      </p:pic>
      <p:sp>
        <p:nvSpPr>
          <p:cNvPr id="919" name="Google Shape;919;p151"/>
          <p:cNvSpPr>
            <a:spLocks noGrp="1"/>
          </p:cNvSpPr>
          <p:nvPr>
            <p:ph type="pic" idx="3"/>
          </p:nvPr>
        </p:nvSpPr>
        <p:spPr>
          <a:xfrm>
            <a:off x="8703793" y="-1335681"/>
            <a:ext cx="2520280" cy="5436161"/>
          </a:xfrm>
          <a:prstGeom prst="rect">
            <a:avLst/>
          </a:prstGeom>
          <a:solidFill>
            <a:srgbClr val="ADADAD"/>
          </a:solidFill>
          <a:ln>
            <a:noFill/>
          </a:ln>
        </p:spPr>
      </p:sp>
      <p:pic>
        <p:nvPicPr>
          <p:cNvPr id="920" name="Google Shape;920;p151"/>
          <p:cNvPicPr preferRelativeResize="0"/>
          <p:nvPr/>
        </p:nvPicPr>
        <p:blipFill rotWithShape="1">
          <a:blip r:embed="rId2">
            <a:alphaModFix/>
          </a:blip>
          <a:srcRect/>
          <a:stretch/>
        </p:blipFill>
        <p:spPr>
          <a:xfrm>
            <a:off x="5360604" y="2606482"/>
            <a:ext cx="3008661" cy="5917033"/>
          </a:xfrm>
          <a:prstGeom prst="rect">
            <a:avLst/>
          </a:prstGeom>
          <a:noFill/>
          <a:ln>
            <a:noFill/>
          </a:ln>
        </p:spPr>
      </p:pic>
      <p:sp>
        <p:nvSpPr>
          <p:cNvPr id="921" name="Google Shape;921;p151"/>
          <p:cNvSpPr>
            <a:spLocks noGrp="1"/>
          </p:cNvSpPr>
          <p:nvPr>
            <p:ph type="pic" idx="4"/>
          </p:nvPr>
        </p:nvSpPr>
        <p:spPr>
          <a:xfrm>
            <a:off x="5604794" y="2846918"/>
            <a:ext cx="2520280" cy="5436161"/>
          </a:xfrm>
          <a:prstGeom prst="rect">
            <a:avLst/>
          </a:prstGeom>
          <a:solidFill>
            <a:srgbClr val="ADADAD"/>
          </a:solidFill>
          <a:ln>
            <a:noFill/>
          </a:ln>
        </p:spPr>
      </p:sp>
      <p:pic>
        <p:nvPicPr>
          <p:cNvPr id="922" name="Google Shape;922;p151"/>
          <p:cNvPicPr preferRelativeResize="0"/>
          <p:nvPr/>
        </p:nvPicPr>
        <p:blipFill rotWithShape="1">
          <a:blip r:embed="rId2">
            <a:alphaModFix/>
          </a:blip>
          <a:srcRect/>
          <a:stretch/>
        </p:blipFill>
        <p:spPr>
          <a:xfrm>
            <a:off x="5360604" y="-3465459"/>
            <a:ext cx="3008661" cy="5917033"/>
          </a:xfrm>
          <a:prstGeom prst="rect">
            <a:avLst/>
          </a:prstGeom>
          <a:noFill/>
          <a:ln>
            <a:noFill/>
          </a:ln>
        </p:spPr>
      </p:pic>
      <p:sp>
        <p:nvSpPr>
          <p:cNvPr id="923" name="Google Shape;923;p151"/>
          <p:cNvSpPr>
            <a:spLocks noGrp="1"/>
          </p:cNvSpPr>
          <p:nvPr>
            <p:ph type="pic" idx="5"/>
          </p:nvPr>
        </p:nvSpPr>
        <p:spPr>
          <a:xfrm>
            <a:off x="5604794" y="-3225023"/>
            <a:ext cx="2520280" cy="5436161"/>
          </a:xfrm>
          <a:prstGeom prst="rect">
            <a:avLst/>
          </a:prstGeom>
          <a:solidFill>
            <a:srgbClr val="ADADAD"/>
          </a:solidFill>
          <a:ln>
            <a:noFill/>
          </a:ln>
        </p:spPr>
      </p:sp>
      <p:sp>
        <p:nvSpPr>
          <p:cNvPr id="924" name="Google Shape;924;p151"/>
          <p:cNvSpPr txBox="1">
            <a:spLocks noGrp="1"/>
          </p:cNvSpPr>
          <p:nvPr>
            <p:ph type="title"/>
          </p:nvPr>
        </p:nvSpPr>
        <p:spPr>
          <a:xfrm>
            <a:off x="839789" y="1085369"/>
            <a:ext cx="34612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ExtraBold"/>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5" name="Google Shape;925;p151"/>
          <p:cNvSpPr txBox="1">
            <a:spLocks noGrp="1"/>
          </p:cNvSpPr>
          <p:nvPr>
            <p:ph type="body" idx="1"/>
          </p:nvPr>
        </p:nvSpPr>
        <p:spPr>
          <a:xfrm>
            <a:off x="839789" y="3627753"/>
            <a:ext cx="3461277" cy="232138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solidFill>
                  <a:schemeClr val="lt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26" name="Google Shape;926;p151"/>
          <p:cNvSpPr txBox="1">
            <a:spLocks noGrp="1"/>
          </p:cNvSpPr>
          <p:nvPr>
            <p:ph type="body" idx="6"/>
          </p:nvPr>
        </p:nvSpPr>
        <p:spPr>
          <a:xfrm>
            <a:off x="839789" y="2685569"/>
            <a:ext cx="3461277" cy="9421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chemeClr val="lt1"/>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927" name="Google Shape;927;p151"/>
          <p:cNvPicPr preferRelativeResize="0"/>
          <p:nvPr/>
        </p:nvPicPr>
        <p:blipFill rotWithShape="1">
          <a:blip r:embed="rId3">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eam Spotlight - 1">
  <p:cSld name="Team Spotlight - 1">
    <p:bg>
      <p:bgPr>
        <a:solidFill>
          <a:schemeClr val="lt1"/>
        </a:solidFill>
        <a:effectLst/>
      </p:bgPr>
    </p:bg>
    <p:spTree>
      <p:nvGrpSpPr>
        <p:cNvPr id="1" name="Shape 928"/>
        <p:cNvGrpSpPr/>
        <p:nvPr/>
      </p:nvGrpSpPr>
      <p:grpSpPr>
        <a:xfrm>
          <a:off x="0" y="0"/>
          <a:ext cx="0" cy="0"/>
          <a:chOff x="0" y="0"/>
          <a:chExt cx="0" cy="0"/>
        </a:xfrm>
      </p:grpSpPr>
      <p:sp>
        <p:nvSpPr>
          <p:cNvPr id="929" name="Google Shape;929;p152"/>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dk1"/>
                </a:solidFill>
                <a:latin typeface="Montserrat"/>
                <a:ea typeface="Montserrat"/>
                <a:cs typeface="Montserrat"/>
                <a:sym typeface="Montserrat"/>
              </a:defRPr>
            </a:lvl1pPr>
            <a:lvl2pPr marL="0" lvl="1" indent="0" algn="r">
              <a:spcBef>
                <a:spcPts val="0"/>
              </a:spcBef>
              <a:buNone/>
              <a:defRPr sz="1200" b="0" i="0">
                <a:solidFill>
                  <a:schemeClr val="dk1"/>
                </a:solidFill>
                <a:latin typeface="Montserrat"/>
                <a:ea typeface="Montserrat"/>
                <a:cs typeface="Montserrat"/>
                <a:sym typeface="Montserrat"/>
              </a:defRPr>
            </a:lvl2pPr>
            <a:lvl3pPr marL="0" lvl="2" indent="0" algn="r">
              <a:spcBef>
                <a:spcPts val="0"/>
              </a:spcBef>
              <a:buNone/>
              <a:defRPr sz="1200" b="0" i="0">
                <a:solidFill>
                  <a:schemeClr val="dk1"/>
                </a:solidFill>
                <a:latin typeface="Montserrat"/>
                <a:ea typeface="Montserrat"/>
                <a:cs typeface="Montserrat"/>
                <a:sym typeface="Montserrat"/>
              </a:defRPr>
            </a:lvl3pPr>
            <a:lvl4pPr marL="0" lvl="3" indent="0" algn="r">
              <a:spcBef>
                <a:spcPts val="0"/>
              </a:spcBef>
              <a:buNone/>
              <a:defRPr sz="1200" b="0" i="0">
                <a:solidFill>
                  <a:schemeClr val="dk1"/>
                </a:solidFill>
                <a:latin typeface="Montserrat"/>
                <a:ea typeface="Montserrat"/>
                <a:cs typeface="Montserrat"/>
                <a:sym typeface="Montserrat"/>
              </a:defRPr>
            </a:lvl4pPr>
            <a:lvl5pPr marL="0" lvl="4" indent="0" algn="r">
              <a:spcBef>
                <a:spcPts val="0"/>
              </a:spcBef>
              <a:buNone/>
              <a:defRPr sz="1200" b="0" i="0">
                <a:solidFill>
                  <a:schemeClr val="dk1"/>
                </a:solidFill>
                <a:latin typeface="Montserrat"/>
                <a:ea typeface="Montserrat"/>
                <a:cs typeface="Montserrat"/>
                <a:sym typeface="Montserrat"/>
              </a:defRPr>
            </a:lvl5pPr>
            <a:lvl6pPr marL="0" lvl="5" indent="0" algn="r">
              <a:spcBef>
                <a:spcPts val="0"/>
              </a:spcBef>
              <a:buNone/>
              <a:defRPr sz="1200" b="0" i="0">
                <a:solidFill>
                  <a:schemeClr val="dk1"/>
                </a:solidFill>
                <a:latin typeface="Montserrat"/>
                <a:ea typeface="Montserrat"/>
                <a:cs typeface="Montserrat"/>
                <a:sym typeface="Montserrat"/>
              </a:defRPr>
            </a:lvl6pPr>
            <a:lvl7pPr marL="0" lvl="6" indent="0" algn="r">
              <a:spcBef>
                <a:spcPts val="0"/>
              </a:spcBef>
              <a:buNone/>
              <a:defRPr sz="1200" b="0" i="0">
                <a:solidFill>
                  <a:schemeClr val="dk1"/>
                </a:solidFill>
                <a:latin typeface="Montserrat"/>
                <a:ea typeface="Montserrat"/>
                <a:cs typeface="Montserrat"/>
                <a:sym typeface="Montserrat"/>
              </a:defRPr>
            </a:lvl7pPr>
            <a:lvl8pPr marL="0" lvl="7" indent="0" algn="r">
              <a:spcBef>
                <a:spcPts val="0"/>
              </a:spcBef>
              <a:buNone/>
              <a:defRPr sz="1200" b="0" i="0">
                <a:solidFill>
                  <a:schemeClr val="dk1"/>
                </a:solidFill>
                <a:latin typeface="Montserrat"/>
                <a:ea typeface="Montserrat"/>
                <a:cs typeface="Montserrat"/>
                <a:sym typeface="Montserrat"/>
              </a:defRPr>
            </a:lvl8pPr>
            <a:lvl9pPr marL="0" lvl="8" indent="0" algn="r">
              <a:spcBef>
                <a:spcPts val="0"/>
              </a:spcBef>
              <a:buNone/>
              <a:defRPr sz="1200" b="0" i="0">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930" name="Google Shape;930;p152"/>
          <p:cNvSpPr txBox="1">
            <a:spLocks noGrp="1"/>
          </p:cNvSpPr>
          <p:nvPr>
            <p:ph type="body" idx="1"/>
          </p:nvPr>
        </p:nvSpPr>
        <p:spPr>
          <a:xfrm>
            <a:off x="4971592" y="2957936"/>
            <a:ext cx="2330923" cy="942128"/>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000"/>
              </a:spcBef>
              <a:spcAft>
                <a:spcPts val="0"/>
              </a:spcAft>
              <a:buSzPts val="1600"/>
              <a:buNone/>
              <a:defRPr sz="1600">
                <a:solidFill>
                  <a:schemeClr val="dk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31" name="Google Shape;931;p152"/>
          <p:cNvSpPr txBox="1">
            <a:spLocks noGrp="1"/>
          </p:cNvSpPr>
          <p:nvPr>
            <p:ph type="body" idx="2"/>
          </p:nvPr>
        </p:nvSpPr>
        <p:spPr>
          <a:xfrm>
            <a:off x="8950414" y="4591080"/>
            <a:ext cx="2330922" cy="94212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600"/>
              <a:buNone/>
              <a:defRPr sz="1600">
                <a:solidFill>
                  <a:schemeClr val="dk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32" name="Google Shape;932;p152"/>
          <p:cNvSpPr>
            <a:spLocks noGrp="1"/>
          </p:cNvSpPr>
          <p:nvPr>
            <p:ph type="pic" idx="3"/>
          </p:nvPr>
        </p:nvSpPr>
        <p:spPr>
          <a:xfrm>
            <a:off x="7766304" y="1105078"/>
            <a:ext cx="4425696" cy="4428129"/>
          </a:xfrm>
          <a:prstGeom prst="rect">
            <a:avLst/>
          </a:prstGeom>
          <a:solidFill>
            <a:srgbClr val="ADADAD"/>
          </a:solidFill>
          <a:ln>
            <a:noFill/>
          </a:ln>
        </p:spPr>
      </p:sp>
      <p:sp>
        <p:nvSpPr>
          <p:cNvPr id="933" name="Google Shape;933;p152"/>
          <p:cNvSpPr txBox="1">
            <a:spLocks noGrp="1"/>
          </p:cNvSpPr>
          <p:nvPr>
            <p:ph type="title"/>
          </p:nvPr>
        </p:nvSpPr>
        <p:spPr>
          <a:xfrm>
            <a:off x="839789" y="1085369"/>
            <a:ext cx="3360736"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4" name="Google Shape;934;p152"/>
          <p:cNvSpPr txBox="1">
            <a:spLocks noGrp="1"/>
          </p:cNvSpPr>
          <p:nvPr>
            <p:ph type="body" idx="4"/>
          </p:nvPr>
        </p:nvSpPr>
        <p:spPr>
          <a:xfrm>
            <a:off x="839789" y="2685569"/>
            <a:ext cx="3360736" cy="32635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solidFill>
                  <a:schemeClr val="dk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935" name="Google Shape;935;p152"/>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8"/>
        <p:cNvGrpSpPr/>
        <p:nvPr/>
      </p:nvGrpSpPr>
      <p:grpSpPr>
        <a:xfrm>
          <a:off x="0" y="0"/>
          <a:ext cx="0" cy="0"/>
          <a:chOff x="0" y="0"/>
          <a:chExt cx="0" cy="0"/>
        </a:xfrm>
      </p:grpSpPr>
      <p:sp>
        <p:nvSpPr>
          <p:cNvPr id="69" name="Google Shape;69;p36"/>
          <p:cNvSpPr txBox="1">
            <a:spLocks noGrp="1"/>
          </p:cNvSpPr>
          <p:nvPr>
            <p:ph type="ctrTitle"/>
          </p:nvPr>
        </p:nvSpPr>
        <p:spPr>
          <a:xfrm>
            <a:off x="852488" y="1777364"/>
            <a:ext cx="5758866"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Montserrat ExtraBold"/>
              <a:buNone/>
              <a:defRPr sz="4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6"/>
          <p:cNvSpPr txBox="1">
            <a:spLocks noGrp="1"/>
          </p:cNvSpPr>
          <p:nvPr>
            <p:ph type="subTitle" idx="1"/>
          </p:nvPr>
        </p:nvSpPr>
        <p:spPr>
          <a:xfrm>
            <a:off x="852488" y="4257039"/>
            <a:ext cx="5758866"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dk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1" name="Google Shape;71;p36"/>
          <p:cNvPicPr preferRelativeResize="0"/>
          <p:nvPr/>
        </p:nvPicPr>
        <p:blipFill rotWithShape="1">
          <a:blip r:embed="rId2">
            <a:alphaModFix/>
          </a:blip>
          <a:srcRect/>
          <a:stretch/>
        </p:blipFill>
        <p:spPr>
          <a:xfrm>
            <a:off x="994359" y="1051560"/>
            <a:ext cx="2394066" cy="18288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eam Spotlight - 2">
  <p:cSld name="Team Spotlight - 2">
    <p:bg>
      <p:bgPr>
        <a:solidFill>
          <a:schemeClr val="lt1"/>
        </a:solidFill>
        <a:effectLst/>
      </p:bgPr>
    </p:bg>
    <p:spTree>
      <p:nvGrpSpPr>
        <p:cNvPr id="1" name="Shape 936"/>
        <p:cNvGrpSpPr/>
        <p:nvPr/>
      </p:nvGrpSpPr>
      <p:grpSpPr>
        <a:xfrm>
          <a:off x="0" y="0"/>
          <a:ext cx="0" cy="0"/>
          <a:chOff x="0" y="0"/>
          <a:chExt cx="0" cy="0"/>
        </a:xfrm>
      </p:grpSpPr>
      <p:sp>
        <p:nvSpPr>
          <p:cNvPr id="937" name="Google Shape;937;p153"/>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dk1"/>
                </a:solidFill>
                <a:latin typeface="Montserrat"/>
                <a:ea typeface="Montserrat"/>
                <a:cs typeface="Montserrat"/>
                <a:sym typeface="Montserrat"/>
              </a:defRPr>
            </a:lvl1pPr>
            <a:lvl2pPr marL="0" lvl="1" indent="0" algn="r">
              <a:spcBef>
                <a:spcPts val="0"/>
              </a:spcBef>
              <a:buNone/>
              <a:defRPr sz="1200" b="0" i="0">
                <a:solidFill>
                  <a:schemeClr val="dk1"/>
                </a:solidFill>
                <a:latin typeface="Montserrat"/>
                <a:ea typeface="Montserrat"/>
                <a:cs typeface="Montserrat"/>
                <a:sym typeface="Montserrat"/>
              </a:defRPr>
            </a:lvl2pPr>
            <a:lvl3pPr marL="0" lvl="2" indent="0" algn="r">
              <a:spcBef>
                <a:spcPts val="0"/>
              </a:spcBef>
              <a:buNone/>
              <a:defRPr sz="1200" b="0" i="0">
                <a:solidFill>
                  <a:schemeClr val="dk1"/>
                </a:solidFill>
                <a:latin typeface="Montserrat"/>
                <a:ea typeface="Montserrat"/>
                <a:cs typeface="Montserrat"/>
                <a:sym typeface="Montserrat"/>
              </a:defRPr>
            </a:lvl3pPr>
            <a:lvl4pPr marL="0" lvl="3" indent="0" algn="r">
              <a:spcBef>
                <a:spcPts val="0"/>
              </a:spcBef>
              <a:buNone/>
              <a:defRPr sz="1200" b="0" i="0">
                <a:solidFill>
                  <a:schemeClr val="dk1"/>
                </a:solidFill>
                <a:latin typeface="Montserrat"/>
                <a:ea typeface="Montserrat"/>
                <a:cs typeface="Montserrat"/>
                <a:sym typeface="Montserrat"/>
              </a:defRPr>
            </a:lvl4pPr>
            <a:lvl5pPr marL="0" lvl="4" indent="0" algn="r">
              <a:spcBef>
                <a:spcPts val="0"/>
              </a:spcBef>
              <a:buNone/>
              <a:defRPr sz="1200" b="0" i="0">
                <a:solidFill>
                  <a:schemeClr val="dk1"/>
                </a:solidFill>
                <a:latin typeface="Montserrat"/>
                <a:ea typeface="Montserrat"/>
                <a:cs typeface="Montserrat"/>
                <a:sym typeface="Montserrat"/>
              </a:defRPr>
            </a:lvl5pPr>
            <a:lvl6pPr marL="0" lvl="5" indent="0" algn="r">
              <a:spcBef>
                <a:spcPts val="0"/>
              </a:spcBef>
              <a:buNone/>
              <a:defRPr sz="1200" b="0" i="0">
                <a:solidFill>
                  <a:schemeClr val="dk1"/>
                </a:solidFill>
                <a:latin typeface="Montserrat"/>
                <a:ea typeface="Montserrat"/>
                <a:cs typeface="Montserrat"/>
                <a:sym typeface="Montserrat"/>
              </a:defRPr>
            </a:lvl6pPr>
            <a:lvl7pPr marL="0" lvl="6" indent="0" algn="r">
              <a:spcBef>
                <a:spcPts val="0"/>
              </a:spcBef>
              <a:buNone/>
              <a:defRPr sz="1200" b="0" i="0">
                <a:solidFill>
                  <a:schemeClr val="dk1"/>
                </a:solidFill>
                <a:latin typeface="Montserrat"/>
                <a:ea typeface="Montserrat"/>
                <a:cs typeface="Montserrat"/>
                <a:sym typeface="Montserrat"/>
              </a:defRPr>
            </a:lvl7pPr>
            <a:lvl8pPr marL="0" lvl="7" indent="0" algn="r">
              <a:spcBef>
                <a:spcPts val="0"/>
              </a:spcBef>
              <a:buNone/>
              <a:defRPr sz="1200" b="0" i="0">
                <a:solidFill>
                  <a:schemeClr val="dk1"/>
                </a:solidFill>
                <a:latin typeface="Montserrat"/>
                <a:ea typeface="Montserrat"/>
                <a:cs typeface="Montserrat"/>
                <a:sym typeface="Montserrat"/>
              </a:defRPr>
            </a:lvl8pPr>
            <a:lvl9pPr marL="0" lvl="8" indent="0" algn="r">
              <a:spcBef>
                <a:spcPts val="0"/>
              </a:spcBef>
              <a:buNone/>
              <a:defRPr sz="1200" b="0" i="0">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938" name="Google Shape;938;p153"/>
          <p:cNvSpPr txBox="1">
            <a:spLocks noGrp="1"/>
          </p:cNvSpPr>
          <p:nvPr>
            <p:ph type="body" idx="1"/>
          </p:nvPr>
        </p:nvSpPr>
        <p:spPr>
          <a:xfrm>
            <a:off x="6497722" y="4591080"/>
            <a:ext cx="2330923" cy="94212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600"/>
              <a:buNone/>
              <a:defRPr sz="1600">
                <a:solidFill>
                  <a:schemeClr val="dk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39" name="Google Shape;939;p153"/>
          <p:cNvSpPr txBox="1">
            <a:spLocks noGrp="1"/>
          </p:cNvSpPr>
          <p:nvPr>
            <p:ph type="body" idx="2"/>
          </p:nvPr>
        </p:nvSpPr>
        <p:spPr>
          <a:xfrm>
            <a:off x="8950414" y="4591080"/>
            <a:ext cx="2330922" cy="94212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600"/>
              <a:buNone/>
              <a:defRPr sz="1600">
                <a:solidFill>
                  <a:schemeClr val="dk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40" name="Google Shape;940;p153"/>
          <p:cNvSpPr>
            <a:spLocks noGrp="1"/>
          </p:cNvSpPr>
          <p:nvPr>
            <p:ph type="pic" idx="3"/>
          </p:nvPr>
        </p:nvSpPr>
        <p:spPr>
          <a:xfrm>
            <a:off x="6497724" y="1105080"/>
            <a:ext cx="2330922" cy="3300264"/>
          </a:xfrm>
          <a:prstGeom prst="rect">
            <a:avLst/>
          </a:prstGeom>
          <a:solidFill>
            <a:srgbClr val="ADADAD"/>
          </a:solidFill>
          <a:ln>
            <a:noFill/>
          </a:ln>
        </p:spPr>
      </p:sp>
      <p:sp>
        <p:nvSpPr>
          <p:cNvPr id="941" name="Google Shape;941;p153"/>
          <p:cNvSpPr>
            <a:spLocks noGrp="1"/>
          </p:cNvSpPr>
          <p:nvPr>
            <p:ph type="pic" idx="4"/>
          </p:nvPr>
        </p:nvSpPr>
        <p:spPr>
          <a:xfrm>
            <a:off x="8950414" y="1105079"/>
            <a:ext cx="2330922" cy="3300264"/>
          </a:xfrm>
          <a:prstGeom prst="rect">
            <a:avLst/>
          </a:prstGeom>
          <a:solidFill>
            <a:srgbClr val="ADADAD"/>
          </a:solidFill>
          <a:ln>
            <a:noFill/>
          </a:ln>
        </p:spPr>
      </p:sp>
      <p:sp>
        <p:nvSpPr>
          <p:cNvPr id="942" name="Google Shape;942;p153"/>
          <p:cNvSpPr txBox="1">
            <a:spLocks noGrp="1"/>
          </p:cNvSpPr>
          <p:nvPr>
            <p:ph type="title"/>
          </p:nvPr>
        </p:nvSpPr>
        <p:spPr>
          <a:xfrm>
            <a:off x="839789" y="1085369"/>
            <a:ext cx="485448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3" name="Google Shape;943;p153"/>
          <p:cNvSpPr txBox="1">
            <a:spLocks noGrp="1"/>
          </p:cNvSpPr>
          <p:nvPr>
            <p:ph type="body" idx="5"/>
          </p:nvPr>
        </p:nvSpPr>
        <p:spPr>
          <a:xfrm>
            <a:off x="839789" y="2685569"/>
            <a:ext cx="4854488" cy="32635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solidFill>
                  <a:schemeClr val="dk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944" name="Google Shape;944;p153"/>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eam Spotlight - 3">
  <p:cSld name="Team Spotlight - 3">
    <p:bg>
      <p:bgPr>
        <a:solidFill>
          <a:schemeClr val="lt1"/>
        </a:solidFill>
        <a:effectLst/>
      </p:bgPr>
    </p:bg>
    <p:spTree>
      <p:nvGrpSpPr>
        <p:cNvPr id="1" name="Shape 945"/>
        <p:cNvGrpSpPr/>
        <p:nvPr/>
      </p:nvGrpSpPr>
      <p:grpSpPr>
        <a:xfrm>
          <a:off x="0" y="0"/>
          <a:ext cx="0" cy="0"/>
          <a:chOff x="0" y="0"/>
          <a:chExt cx="0" cy="0"/>
        </a:xfrm>
      </p:grpSpPr>
      <p:sp>
        <p:nvSpPr>
          <p:cNvPr id="946" name="Google Shape;946;p154"/>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dk1"/>
                </a:solidFill>
                <a:latin typeface="Montserrat"/>
                <a:ea typeface="Montserrat"/>
                <a:cs typeface="Montserrat"/>
                <a:sym typeface="Montserrat"/>
              </a:defRPr>
            </a:lvl1pPr>
            <a:lvl2pPr marL="0" lvl="1" indent="0" algn="r">
              <a:spcBef>
                <a:spcPts val="0"/>
              </a:spcBef>
              <a:buNone/>
              <a:defRPr sz="1200" b="0" i="0">
                <a:solidFill>
                  <a:schemeClr val="dk1"/>
                </a:solidFill>
                <a:latin typeface="Montserrat"/>
                <a:ea typeface="Montserrat"/>
                <a:cs typeface="Montserrat"/>
                <a:sym typeface="Montserrat"/>
              </a:defRPr>
            </a:lvl2pPr>
            <a:lvl3pPr marL="0" lvl="2" indent="0" algn="r">
              <a:spcBef>
                <a:spcPts val="0"/>
              </a:spcBef>
              <a:buNone/>
              <a:defRPr sz="1200" b="0" i="0">
                <a:solidFill>
                  <a:schemeClr val="dk1"/>
                </a:solidFill>
                <a:latin typeface="Montserrat"/>
                <a:ea typeface="Montserrat"/>
                <a:cs typeface="Montserrat"/>
                <a:sym typeface="Montserrat"/>
              </a:defRPr>
            </a:lvl3pPr>
            <a:lvl4pPr marL="0" lvl="3" indent="0" algn="r">
              <a:spcBef>
                <a:spcPts val="0"/>
              </a:spcBef>
              <a:buNone/>
              <a:defRPr sz="1200" b="0" i="0">
                <a:solidFill>
                  <a:schemeClr val="dk1"/>
                </a:solidFill>
                <a:latin typeface="Montserrat"/>
                <a:ea typeface="Montserrat"/>
                <a:cs typeface="Montserrat"/>
                <a:sym typeface="Montserrat"/>
              </a:defRPr>
            </a:lvl4pPr>
            <a:lvl5pPr marL="0" lvl="4" indent="0" algn="r">
              <a:spcBef>
                <a:spcPts val="0"/>
              </a:spcBef>
              <a:buNone/>
              <a:defRPr sz="1200" b="0" i="0">
                <a:solidFill>
                  <a:schemeClr val="dk1"/>
                </a:solidFill>
                <a:latin typeface="Montserrat"/>
                <a:ea typeface="Montserrat"/>
                <a:cs typeface="Montserrat"/>
                <a:sym typeface="Montserrat"/>
              </a:defRPr>
            </a:lvl5pPr>
            <a:lvl6pPr marL="0" lvl="5" indent="0" algn="r">
              <a:spcBef>
                <a:spcPts val="0"/>
              </a:spcBef>
              <a:buNone/>
              <a:defRPr sz="1200" b="0" i="0">
                <a:solidFill>
                  <a:schemeClr val="dk1"/>
                </a:solidFill>
                <a:latin typeface="Montserrat"/>
                <a:ea typeface="Montserrat"/>
                <a:cs typeface="Montserrat"/>
                <a:sym typeface="Montserrat"/>
              </a:defRPr>
            </a:lvl6pPr>
            <a:lvl7pPr marL="0" lvl="6" indent="0" algn="r">
              <a:spcBef>
                <a:spcPts val="0"/>
              </a:spcBef>
              <a:buNone/>
              <a:defRPr sz="1200" b="0" i="0">
                <a:solidFill>
                  <a:schemeClr val="dk1"/>
                </a:solidFill>
                <a:latin typeface="Montserrat"/>
                <a:ea typeface="Montserrat"/>
                <a:cs typeface="Montserrat"/>
                <a:sym typeface="Montserrat"/>
              </a:defRPr>
            </a:lvl7pPr>
            <a:lvl8pPr marL="0" lvl="7" indent="0" algn="r">
              <a:spcBef>
                <a:spcPts val="0"/>
              </a:spcBef>
              <a:buNone/>
              <a:defRPr sz="1200" b="0" i="0">
                <a:solidFill>
                  <a:schemeClr val="dk1"/>
                </a:solidFill>
                <a:latin typeface="Montserrat"/>
                <a:ea typeface="Montserrat"/>
                <a:cs typeface="Montserrat"/>
                <a:sym typeface="Montserrat"/>
              </a:defRPr>
            </a:lvl8pPr>
            <a:lvl9pPr marL="0" lvl="8" indent="0" algn="r">
              <a:spcBef>
                <a:spcPts val="0"/>
              </a:spcBef>
              <a:buNone/>
              <a:defRPr sz="1200" b="0" i="0">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947" name="Google Shape;947;p154"/>
          <p:cNvSpPr txBox="1">
            <a:spLocks noGrp="1"/>
          </p:cNvSpPr>
          <p:nvPr>
            <p:ph type="body" idx="1"/>
          </p:nvPr>
        </p:nvSpPr>
        <p:spPr>
          <a:xfrm>
            <a:off x="4045030" y="4591080"/>
            <a:ext cx="2330923" cy="94212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600"/>
              <a:buNone/>
              <a:defRPr sz="1600">
                <a:solidFill>
                  <a:schemeClr val="dk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48" name="Google Shape;948;p154"/>
          <p:cNvSpPr txBox="1">
            <a:spLocks noGrp="1"/>
          </p:cNvSpPr>
          <p:nvPr>
            <p:ph type="body" idx="2"/>
          </p:nvPr>
        </p:nvSpPr>
        <p:spPr>
          <a:xfrm>
            <a:off x="6497722" y="4591080"/>
            <a:ext cx="2330923" cy="94212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600"/>
              <a:buNone/>
              <a:defRPr sz="1600">
                <a:solidFill>
                  <a:schemeClr val="dk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49" name="Google Shape;949;p154"/>
          <p:cNvSpPr txBox="1">
            <a:spLocks noGrp="1"/>
          </p:cNvSpPr>
          <p:nvPr>
            <p:ph type="body" idx="3"/>
          </p:nvPr>
        </p:nvSpPr>
        <p:spPr>
          <a:xfrm>
            <a:off x="8950414" y="4591080"/>
            <a:ext cx="2330922" cy="94212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600"/>
              <a:buNone/>
              <a:defRPr sz="1600">
                <a:solidFill>
                  <a:schemeClr val="dk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50" name="Google Shape;950;p154"/>
          <p:cNvSpPr>
            <a:spLocks noGrp="1"/>
          </p:cNvSpPr>
          <p:nvPr>
            <p:ph type="pic" idx="4"/>
          </p:nvPr>
        </p:nvSpPr>
        <p:spPr>
          <a:xfrm>
            <a:off x="6497724" y="1105080"/>
            <a:ext cx="2330922" cy="3300264"/>
          </a:xfrm>
          <a:prstGeom prst="rect">
            <a:avLst/>
          </a:prstGeom>
          <a:solidFill>
            <a:srgbClr val="ADADAD"/>
          </a:solidFill>
          <a:ln>
            <a:noFill/>
          </a:ln>
        </p:spPr>
      </p:sp>
      <p:sp>
        <p:nvSpPr>
          <p:cNvPr id="951" name="Google Shape;951;p154"/>
          <p:cNvSpPr>
            <a:spLocks noGrp="1"/>
          </p:cNvSpPr>
          <p:nvPr>
            <p:ph type="pic" idx="5"/>
          </p:nvPr>
        </p:nvSpPr>
        <p:spPr>
          <a:xfrm>
            <a:off x="4045035" y="1105080"/>
            <a:ext cx="2330922" cy="3300264"/>
          </a:xfrm>
          <a:prstGeom prst="rect">
            <a:avLst/>
          </a:prstGeom>
          <a:solidFill>
            <a:srgbClr val="ADADAD"/>
          </a:solidFill>
          <a:ln>
            <a:noFill/>
          </a:ln>
        </p:spPr>
      </p:sp>
      <p:sp>
        <p:nvSpPr>
          <p:cNvPr id="952" name="Google Shape;952;p154"/>
          <p:cNvSpPr>
            <a:spLocks noGrp="1"/>
          </p:cNvSpPr>
          <p:nvPr>
            <p:ph type="pic" idx="6"/>
          </p:nvPr>
        </p:nvSpPr>
        <p:spPr>
          <a:xfrm>
            <a:off x="8950414" y="1105079"/>
            <a:ext cx="2330922" cy="3300264"/>
          </a:xfrm>
          <a:prstGeom prst="rect">
            <a:avLst/>
          </a:prstGeom>
          <a:solidFill>
            <a:srgbClr val="ADADAD"/>
          </a:solidFill>
          <a:ln>
            <a:noFill/>
          </a:ln>
        </p:spPr>
      </p:sp>
      <p:sp>
        <p:nvSpPr>
          <p:cNvPr id="953" name="Google Shape;953;p154"/>
          <p:cNvSpPr txBox="1">
            <a:spLocks noGrp="1"/>
          </p:cNvSpPr>
          <p:nvPr>
            <p:ph type="title"/>
          </p:nvPr>
        </p:nvSpPr>
        <p:spPr>
          <a:xfrm>
            <a:off x="839789" y="1085369"/>
            <a:ext cx="2483904"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4" name="Google Shape;954;p154"/>
          <p:cNvSpPr txBox="1">
            <a:spLocks noGrp="1"/>
          </p:cNvSpPr>
          <p:nvPr>
            <p:ph type="body" idx="7"/>
          </p:nvPr>
        </p:nvSpPr>
        <p:spPr>
          <a:xfrm>
            <a:off x="839789" y="2685569"/>
            <a:ext cx="2483904" cy="32635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solidFill>
                  <a:schemeClr val="dk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955" name="Google Shape;955;p154"/>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eam Spotlight - 3 Circles">
  <p:cSld name="Team Spotlight - 3 Circles">
    <p:bg>
      <p:bgPr>
        <a:solidFill>
          <a:schemeClr val="lt1"/>
        </a:solidFill>
        <a:effectLst/>
      </p:bgPr>
    </p:bg>
    <p:spTree>
      <p:nvGrpSpPr>
        <p:cNvPr id="1" name="Shape 956"/>
        <p:cNvGrpSpPr/>
        <p:nvPr/>
      </p:nvGrpSpPr>
      <p:grpSpPr>
        <a:xfrm>
          <a:off x="0" y="0"/>
          <a:ext cx="0" cy="0"/>
          <a:chOff x="0" y="0"/>
          <a:chExt cx="0" cy="0"/>
        </a:xfrm>
      </p:grpSpPr>
      <p:sp>
        <p:nvSpPr>
          <p:cNvPr id="957" name="Google Shape;957;p155"/>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dk1"/>
                </a:solidFill>
                <a:latin typeface="Montserrat"/>
                <a:ea typeface="Montserrat"/>
                <a:cs typeface="Montserrat"/>
                <a:sym typeface="Montserrat"/>
              </a:defRPr>
            </a:lvl1pPr>
            <a:lvl2pPr marL="0" lvl="1" indent="0" algn="r">
              <a:spcBef>
                <a:spcPts val="0"/>
              </a:spcBef>
              <a:buNone/>
              <a:defRPr sz="1200" b="0" i="0">
                <a:solidFill>
                  <a:schemeClr val="dk1"/>
                </a:solidFill>
                <a:latin typeface="Montserrat"/>
                <a:ea typeface="Montserrat"/>
                <a:cs typeface="Montserrat"/>
                <a:sym typeface="Montserrat"/>
              </a:defRPr>
            </a:lvl2pPr>
            <a:lvl3pPr marL="0" lvl="2" indent="0" algn="r">
              <a:spcBef>
                <a:spcPts val="0"/>
              </a:spcBef>
              <a:buNone/>
              <a:defRPr sz="1200" b="0" i="0">
                <a:solidFill>
                  <a:schemeClr val="dk1"/>
                </a:solidFill>
                <a:latin typeface="Montserrat"/>
                <a:ea typeface="Montserrat"/>
                <a:cs typeface="Montserrat"/>
                <a:sym typeface="Montserrat"/>
              </a:defRPr>
            </a:lvl3pPr>
            <a:lvl4pPr marL="0" lvl="3" indent="0" algn="r">
              <a:spcBef>
                <a:spcPts val="0"/>
              </a:spcBef>
              <a:buNone/>
              <a:defRPr sz="1200" b="0" i="0">
                <a:solidFill>
                  <a:schemeClr val="dk1"/>
                </a:solidFill>
                <a:latin typeface="Montserrat"/>
                <a:ea typeface="Montserrat"/>
                <a:cs typeface="Montserrat"/>
                <a:sym typeface="Montserrat"/>
              </a:defRPr>
            </a:lvl4pPr>
            <a:lvl5pPr marL="0" lvl="4" indent="0" algn="r">
              <a:spcBef>
                <a:spcPts val="0"/>
              </a:spcBef>
              <a:buNone/>
              <a:defRPr sz="1200" b="0" i="0">
                <a:solidFill>
                  <a:schemeClr val="dk1"/>
                </a:solidFill>
                <a:latin typeface="Montserrat"/>
                <a:ea typeface="Montserrat"/>
                <a:cs typeface="Montserrat"/>
                <a:sym typeface="Montserrat"/>
              </a:defRPr>
            </a:lvl5pPr>
            <a:lvl6pPr marL="0" lvl="5" indent="0" algn="r">
              <a:spcBef>
                <a:spcPts val="0"/>
              </a:spcBef>
              <a:buNone/>
              <a:defRPr sz="1200" b="0" i="0">
                <a:solidFill>
                  <a:schemeClr val="dk1"/>
                </a:solidFill>
                <a:latin typeface="Montserrat"/>
                <a:ea typeface="Montserrat"/>
                <a:cs typeface="Montserrat"/>
                <a:sym typeface="Montserrat"/>
              </a:defRPr>
            </a:lvl6pPr>
            <a:lvl7pPr marL="0" lvl="6" indent="0" algn="r">
              <a:spcBef>
                <a:spcPts val="0"/>
              </a:spcBef>
              <a:buNone/>
              <a:defRPr sz="1200" b="0" i="0">
                <a:solidFill>
                  <a:schemeClr val="dk1"/>
                </a:solidFill>
                <a:latin typeface="Montserrat"/>
                <a:ea typeface="Montserrat"/>
                <a:cs typeface="Montserrat"/>
                <a:sym typeface="Montserrat"/>
              </a:defRPr>
            </a:lvl7pPr>
            <a:lvl8pPr marL="0" lvl="7" indent="0" algn="r">
              <a:spcBef>
                <a:spcPts val="0"/>
              </a:spcBef>
              <a:buNone/>
              <a:defRPr sz="1200" b="0" i="0">
                <a:solidFill>
                  <a:schemeClr val="dk1"/>
                </a:solidFill>
                <a:latin typeface="Montserrat"/>
                <a:ea typeface="Montserrat"/>
                <a:cs typeface="Montserrat"/>
                <a:sym typeface="Montserrat"/>
              </a:defRPr>
            </a:lvl8pPr>
            <a:lvl9pPr marL="0" lvl="8" indent="0" algn="r">
              <a:spcBef>
                <a:spcPts val="0"/>
              </a:spcBef>
              <a:buNone/>
              <a:defRPr sz="1200" b="0" i="0">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958" name="Google Shape;958;p155"/>
          <p:cNvSpPr>
            <a:spLocks noGrp="1"/>
          </p:cNvSpPr>
          <p:nvPr>
            <p:ph type="pic" idx="2"/>
          </p:nvPr>
        </p:nvSpPr>
        <p:spPr>
          <a:xfrm>
            <a:off x="1278028" y="2249235"/>
            <a:ext cx="2156108" cy="2156108"/>
          </a:xfrm>
          <a:prstGeom prst="ellipse">
            <a:avLst/>
          </a:prstGeom>
          <a:solidFill>
            <a:srgbClr val="ADADAD"/>
          </a:solidFill>
          <a:ln w="25400" cap="flat" cmpd="sng">
            <a:solidFill>
              <a:schemeClr val="lt1"/>
            </a:solidFill>
            <a:prstDash val="solid"/>
            <a:round/>
            <a:headEnd type="none" w="sm" len="sm"/>
            <a:tailEnd type="none" w="sm" len="sm"/>
          </a:ln>
        </p:spPr>
      </p:sp>
      <p:sp>
        <p:nvSpPr>
          <p:cNvPr id="959" name="Google Shape;959;p155"/>
          <p:cNvSpPr>
            <a:spLocks noGrp="1"/>
          </p:cNvSpPr>
          <p:nvPr>
            <p:ph type="pic" idx="3"/>
          </p:nvPr>
        </p:nvSpPr>
        <p:spPr>
          <a:xfrm>
            <a:off x="5017946" y="2249235"/>
            <a:ext cx="2156108" cy="2156108"/>
          </a:xfrm>
          <a:prstGeom prst="ellipse">
            <a:avLst/>
          </a:prstGeom>
          <a:solidFill>
            <a:srgbClr val="ADADAD"/>
          </a:solidFill>
          <a:ln w="25400" cap="flat" cmpd="sng">
            <a:solidFill>
              <a:schemeClr val="lt1"/>
            </a:solidFill>
            <a:prstDash val="solid"/>
            <a:round/>
            <a:headEnd type="none" w="sm" len="sm"/>
            <a:tailEnd type="none" w="sm" len="sm"/>
          </a:ln>
        </p:spPr>
      </p:sp>
      <p:sp>
        <p:nvSpPr>
          <p:cNvPr id="960" name="Google Shape;960;p155"/>
          <p:cNvSpPr>
            <a:spLocks noGrp="1"/>
          </p:cNvSpPr>
          <p:nvPr>
            <p:ph type="pic" idx="4"/>
          </p:nvPr>
        </p:nvSpPr>
        <p:spPr>
          <a:xfrm>
            <a:off x="8757863" y="2249235"/>
            <a:ext cx="2156108" cy="2156108"/>
          </a:xfrm>
          <a:prstGeom prst="ellipse">
            <a:avLst/>
          </a:prstGeom>
          <a:solidFill>
            <a:srgbClr val="ADADAD"/>
          </a:solidFill>
          <a:ln w="25400" cap="flat" cmpd="sng">
            <a:solidFill>
              <a:schemeClr val="lt1"/>
            </a:solidFill>
            <a:prstDash val="solid"/>
            <a:round/>
            <a:headEnd type="none" w="sm" len="sm"/>
            <a:tailEnd type="none" w="sm" len="sm"/>
          </a:ln>
        </p:spPr>
      </p:sp>
      <p:sp>
        <p:nvSpPr>
          <p:cNvPr id="961" name="Google Shape;961;p155"/>
          <p:cNvSpPr txBox="1">
            <a:spLocks noGrp="1"/>
          </p:cNvSpPr>
          <p:nvPr>
            <p:ph type="body" idx="1"/>
          </p:nvPr>
        </p:nvSpPr>
        <p:spPr>
          <a:xfrm>
            <a:off x="910662" y="4591080"/>
            <a:ext cx="2890839" cy="94212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600"/>
              <a:buNone/>
              <a:defRPr sz="1600">
                <a:solidFill>
                  <a:schemeClr val="dk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62" name="Google Shape;962;p155"/>
          <p:cNvSpPr txBox="1">
            <a:spLocks noGrp="1"/>
          </p:cNvSpPr>
          <p:nvPr>
            <p:ph type="body" idx="5"/>
          </p:nvPr>
        </p:nvSpPr>
        <p:spPr>
          <a:xfrm>
            <a:off x="4650580" y="4591080"/>
            <a:ext cx="2890839" cy="94212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600"/>
              <a:buNone/>
              <a:defRPr sz="1600">
                <a:solidFill>
                  <a:schemeClr val="dk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63" name="Google Shape;963;p155"/>
          <p:cNvSpPr txBox="1">
            <a:spLocks noGrp="1"/>
          </p:cNvSpPr>
          <p:nvPr>
            <p:ph type="body" idx="6"/>
          </p:nvPr>
        </p:nvSpPr>
        <p:spPr>
          <a:xfrm>
            <a:off x="8390497" y="4591080"/>
            <a:ext cx="2890839" cy="94212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600"/>
              <a:buNone/>
              <a:defRPr sz="1600">
                <a:solidFill>
                  <a:schemeClr val="dk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64" name="Google Shape;964;p1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Montserrat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65" name="Google Shape;965;p155"/>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eam Spotlight - 4">
  <p:cSld name="Team Spotlight - 4">
    <p:spTree>
      <p:nvGrpSpPr>
        <p:cNvPr id="1" name="Shape 966"/>
        <p:cNvGrpSpPr/>
        <p:nvPr/>
      </p:nvGrpSpPr>
      <p:grpSpPr>
        <a:xfrm>
          <a:off x="0" y="0"/>
          <a:ext cx="0" cy="0"/>
          <a:chOff x="0" y="0"/>
          <a:chExt cx="0" cy="0"/>
        </a:xfrm>
      </p:grpSpPr>
      <p:sp>
        <p:nvSpPr>
          <p:cNvPr id="967" name="Google Shape;967;p156"/>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68" name="Google Shape;968;p156"/>
          <p:cNvSpPr txBox="1">
            <a:spLocks noGrp="1"/>
          </p:cNvSpPr>
          <p:nvPr>
            <p:ph type="title"/>
          </p:nvPr>
        </p:nvSpPr>
        <p:spPr>
          <a:xfrm>
            <a:off x="839788" y="526495"/>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9" name="Google Shape;969;p156"/>
          <p:cNvSpPr txBox="1">
            <a:spLocks noGrp="1"/>
          </p:cNvSpPr>
          <p:nvPr>
            <p:ph type="body" idx="1"/>
          </p:nvPr>
        </p:nvSpPr>
        <p:spPr>
          <a:xfrm>
            <a:off x="839788" y="2126694"/>
            <a:ext cx="3932237" cy="37422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70" name="Google Shape;970;p156"/>
          <p:cNvSpPr>
            <a:spLocks noGrp="1"/>
          </p:cNvSpPr>
          <p:nvPr>
            <p:ph type="pic" idx="2"/>
          </p:nvPr>
        </p:nvSpPr>
        <p:spPr>
          <a:xfrm>
            <a:off x="6498777" y="526495"/>
            <a:ext cx="1619915" cy="1619915"/>
          </a:xfrm>
          <a:prstGeom prst="ellipse">
            <a:avLst/>
          </a:prstGeom>
          <a:solidFill>
            <a:srgbClr val="ADADAD"/>
          </a:solidFill>
          <a:ln w="25400" cap="flat" cmpd="sng">
            <a:solidFill>
              <a:schemeClr val="lt1"/>
            </a:solidFill>
            <a:prstDash val="solid"/>
            <a:round/>
            <a:headEnd type="none" w="sm" len="sm"/>
            <a:tailEnd type="none" w="sm" len="sm"/>
          </a:ln>
        </p:spPr>
      </p:sp>
      <p:sp>
        <p:nvSpPr>
          <p:cNvPr id="971" name="Google Shape;971;p156"/>
          <p:cNvSpPr txBox="1">
            <a:spLocks noGrp="1"/>
          </p:cNvSpPr>
          <p:nvPr>
            <p:ph type="body" idx="3"/>
          </p:nvPr>
        </p:nvSpPr>
        <p:spPr>
          <a:xfrm>
            <a:off x="6096000" y="2336606"/>
            <a:ext cx="2425469" cy="94212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600"/>
              <a:buNone/>
              <a:defRPr sz="1600">
                <a:solidFill>
                  <a:schemeClr val="dk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72" name="Google Shape;972;p156"/>
          <p:cNvSpPr>
            <a:spLocks noGrp="1"/>
          </p:cNvSpPr>
          <p:nvPr>
            <p:ph type="pic" idx="4"/>
          </p:nvPr>
        </p:nvSpPr>
        <p:spPr>
          <a:xfrm>
            <a:off x="9329520" y="526495"/>
            <a:ext cx="1619915" cy="1619915"/>
          </a:xfrm>
          <a:prstGeom prst="ellipse">
            <a:avLst/>
          </a:prstGeom>
          <a:solidFill>
            <a:srgbClr val="ADADAD"/>
          </a:solidFill>
          <a:ln w="25400" cap="flat" cmpd="sng">
            <a:solidFill>
              <a:schemeClr val="lt1"/>
            </a:solidFill>
            <a:prstDash val="solid"/>
            <a:round/>
            <a:headEnd type="none" w="sm" len="sm"/>
            <a:tailEnd type="none" w="sm" len="sm"/>
          </a:ln>
        </p:spPr>
      </p:sp>
      <p:sp>
        <p:nvSpPr>
          <p:cNvPr id="973" name="Google Shape;973;p156"/>
          <p:cNvSpPr txBox="1">
            <a:spLocks noGrp="1"/>
          </p:cNvSpPr>
          <p:nvPr>
            <p:ph type="body" idx="5"/>
          </p:nvPr>
        </p:nvSpPr>
        <p:spPr>
          <a:xfrm>
            <a:off x="8926743" y="2336606"/>
            <a:ext cx="2425469" cy="94212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600"/>
              <a:buNone/>
              <a:defRPr sz="1600">
                <a:solidFill>
                  <a:schemeClr val="dk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74" name="Google Shape;974;p156"/>
          <p:cNvSpPr>
            <a:spLocks noGrp="1"/>
          </p:cNvSpPr>
          <p:nvPr>
            <p:ph type="pic" idx="6"/>
          </p:nvPr>
        </p:nvSpPr>
        <p:spPr>
          <a:xfrm>
            <a:off x="6498777" y="3605084"/>
            <a:ext cx="1619915" cy="1619915"/>
          </a:xfrm>
          <a:prstGeom prst="ellipse">
            <a:avLst/>
          </a:prstGeom>
          <a:solidFill>
            <a:srgbClr val="ADADAD"/>
          </a:solidFill>
          <a:ln w="25400" cap="flat" cmpd="sng">
            <a:solidFill>
              <a:schemeClr val="lt1"/>
            </a:solidFill>
            <a:prstDash val="solid"/>
            <a:round/>
            <a:headEnd type="none" w="sm" len="sm"/>
            <a:tailEnd type="none" w="sm" len="sm"/>
          </a:ln>
        </p:spPr>
      </p:sp>
      <p:sp>
        <p:nvSpPr>
          <p:cNvPr id="975" name="Google Shape;975;p156"/>
          <p:cNvSpPr txBox="1">
            <a:spLocks noGrp="1"/>
          </p:cNvSpPr>
          <p:nvPr>
            <p:ph type="body" idx="7"/>
          </p:nvPr>
        </p:nvSpPr>
        <p:spPr>
          <a:xfrm>
            <a:off x="6096000" y="5415195"/>
            <a:ext cx="2425469" cy="94212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600"/>
              <a:buNone/>
              <a:defRPr sz="1600">
                <a:solidFill>
                  <a:schemeClr val="dk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76" name="Google Shape;976;p156"/>
          <p:cNvSpPr>
            <a:spLocks noGrp="1"/>
          </p:cNvSpPr>
          <p:nvPr>
            <p:ph type="pic" idx="8"/>
          </p:nvPr>
        </p:nvSpPr>
        <p:spPr>
          <a:xfrm>
            <a:off x="9329520" y="3605084"/>
            <a:ext cx="1619915" cy="1619915"/>
          </a:xfrm>
          <a:prstGeom prst="ellipse">
            <a:avLst/>
          </a:prstGeom>
          <a:solidFill>
            <a:srgbClr val="ADADAD"/>
          </a:solidFill>
          <a:ln w="25400" cap="flat" cmpd="sng">
            <a:solidFill>
              <a:schemeClr val="lt1"/>
            </a:solidFill>
            <a:prstDash val="solid"/>
            <a:round/>
            <a:headEnd type="none" w="sm" len="sm"/>
            <a:tailEnd type="none" w="sm" len="sm"/>
          </a:ln>
        </p:spPr>
      </p:sp>
      <p:sp>
        <p:nvSpPr>
          <p:cNvPr id="977" name="Google Shape;977;p156"/>
          <p:cNvSpPr txBox="1">
            <a:spLocks noGrp="1"/>
          </p:cNvSpPr>
          <p:nvPr>
            <p:ph type="body" idx="9"/>
          </p:nvPr>
        </p:nvSpPr>
        <p:spPr>
          <a:xfrm>
            <a:off x="8926743" y="5415195"/>
            <a:ext cx="2425469" cy="94212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600"/>
              <a:buNone/>
              <a:defRPr sz="1600">
                <a:solidFill>
                  <a:schemeClr val="dk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978" name="Google Shape;978;p156"/>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eam Spotlight - 5">
  <p:cSld name="Team Spotlight - 5">
    <p:bg>
      <p:bgPr>
        <a:solidFill>
          <a:schemeClr val="lt1"/>
        </a:solidFill>
        <a:effectLst/>
      </p:bgPr>
    </p:bg>
    <p:spTree>
      <p:nvGrpSpPr>
        <p:cNvPr id="1" name="Shape 979"/>
        <p:cNvGrpSpPr/>
        <p:nvPr/>
      </p:nvGrpSpPr>
      <p:grpSpPr>
        <a:xfrm>
          <a:off x="0" y="0"/>
          <a:ext cx="0" cy="0"/>
          <a:chOff x="0" y="0"/>
          <a:chExt cx="0" cy="0"/>
        </a:xfrm>
      </p:grpSpPr>
      <p:sp>
        <p:nvSpPr>
          <p:cNvPr id="980" name="Google Shape;980;p157"/>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dk1"/>
                </a:solidFill>
                <a:latin typeface="Montserrat"/>
                <a:ea typeface="Montserrat"/>
                <a:cs typeface="Montserrat"/>
                <a:sym typeface="Montserrat"/>
              </a:defRPr>
            </a:lvl1pPr>
            <a:lvl2pPr marL="0" lvl="1" indent="0" algn="r">
              <a:spcBef>
                <a:spcPts val="0"/>
              </a:spcBef>
              <a:buNone/>
              <a:defRPr sz="1200" b="0" i="0">
                <a:solidFill>
                  <a:schemeClr val="dk1"/>
                </a:solidFill>
                <a:latin typeface="Montserrat"/>
                <a:ea typeface="Montserrat"/>
                <a:cs typeface="Montserrat"/>
                <a:sym typeface="Montserrat"/>
              </a:defRPr>
            </a:lvl2pPr>
            <a:lvl3pPr marL="0" lvl="2" indent="0" algn="r">
              <a:spcBef>
                <a:spcPts val="0"/>
              </a:spcBef>
              <a:buNone/>
              <a:defRPr sz="1200" b="0" i="0">
                <a:solidFill>
                  <a:schemeClr val="dk1"/>
                </a:solidFill>
                <a:latin typeface="Montserrat"/>
                <a:ea typeface="Montserrat"/>
                <a:cs typeface="Montserrat"/>
                <a:sym typeface="Montserrat"/>
              </a:defRPr>
            </a:lvl3pPr>
            <a:lvl4pPr marL="0" lvl="3" indent="0" algn="r">
              <a:spcBef>
                <a:spcPts val="0"/>
              </a:spcBef>
              <a:buNone/>
              <a:defRPr sz="1200" b="0" i="0">
                <a:solidFill>
                  <a:schemeClr val="dk1"/>
                </a:solidFill>
                <a:latin typeface="Montserrat"/>
                <a:ea typeface="Montserrat"/>
                <a:cs typeface="Montserrat"/>
                <a:sym typeface="Montserrat"/>
              </a:defRPr>
            </a:lvl4pPr>
            <a:lvl5pPr marL="0" lvl="4" indent="0" algn="r">
              <a:spcBef>
                <a:spcPts val="0"/>
              </a:spcBef>
              <a:buNone/>
              <a:defRPr sz="1200" b="0" i="0">
                <a:solidFill>
                  <a:schemeClr val="dk1"/>
                </a:solidFill>
                <a:latin typeface="Montserrat"/>
                <a:ea typeface="Montserrat"/>
                <a:cs typeface="Montserrat"/>
                <a:sym typeface="Montserrat"/>
              </a:defRPr>
            </a:lvl5pPr>
            <a:lvl6pPr marL="0" lvl="5" indent="0" algn="r">
              <a:spcBef>
                <a:spcPts val="0"/>
              </a:spcBef>
              <a:buNone/>
              <a:defRPr sz="1200" b="0" i="0">
                <a:solidFill>
                  <a:schemeClr val="dk1"/>
                </a:solidFill>
                <a:latin typeface="Montserrat"/>
                <a:ea typeface="Montserrat"/>
                <a:cs typeface="Montserrat"/>
                <a:sym typeface="Montserrat"/>
              </a:defRPr>
            </a:lvl6pPr>
            <a:lvl7pPr marL="0" lvl="6" indent="0" algn="r">
              <a:spcBef>
                <a:spcPts val="0"/>
              </a:spcBef>
              <a:buNone/>
              <a:defRPr sz="1200" b="0" i="0">
                <a:solidFill>
                  <a:schemeClr val="dk1"/>
                </a:solidFill>
                <a:latin typeface="Montserrat"/>
                <a:ea typeface="Montserrat"/>
                <a:cs typeface="Montserrat"/>
                <a:sym typeface="Montserrat"/>
              </a:defRPr>
            </a:lvl7pPr>
            <a:lvl8pPr marL="0" lvl="7" indent="0" algn="r">
              <a:spcBef>
                <a:spcPts val="0"/>
              </a:spcBef>
              <a:buNone/>
              <a:defRPr sz="1200" b="0" i="0">
                <a:solidFill>
                  <a:schemeClr val="dk1"/>
                </a:solidFill>
                <a:latin typeface="Montserrat"/>
                <a:ea typeface="Montserrat"/>
                <a:cs typeface="Montserrat"/>
                <a:sym typeface="Montserrat"/>
              </a:defRPr>
            </a:lvl8pPr>
            <a:lvl9pPr marL="0" lvl="8" indent="0" algn="r">
              <a:spcBef>
                <a:spcPts val="0"/>
              </a:spcBef>
              <a:buNone/>
              <a:defRPr sz="1200" b="0" i="0">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981" name="Google Shape;981;p157"/>
          <p:cNvSpPr>
            <a:spLocks noGrp="1"/>
          </p:cNvSpPr>
          <p:nvPr>
            <p:ph type="pic" idx="2"/>
          </p:nvPr>
        </p:nvSpPr>
        <p:spPr>
          <a:xfrm>
            <a:off x="3019944" y="2619042"/>
            <a:ext cx="1619915" cy="1619915"/>
          </a:xfrm>
          <a:prstGeom prst="ellipse">
            <a:avLst/>
          </a:prstGeom>
          <a:solidFill>
            <a:srgbClr val="ADADAD"/>
          </a:solidFill>
          <a:ln w="25400" cap="flat" cmpd="sng">
            <a:solidFill>
              <a:schemeClr val="lt1"/>
            </a:solidFill>
            <a:prstDash val="solid"/>
            <a:round/>
            <a:headEnd type="none" w="sm" len="sm"/>
            <a:tailEnd type="none" w="sm" len="sm"/>
          </a:ln>
        </p:spPr>
      </p:sp>
      <p:sp>
        <p:nvSpPr>
          <p:cNvPr id="982" name="Google Shape;982;p157"/>
          <p:cNvSpPr>
            <a:spLocks noGrp="1"/>
          </p:cNvSpPr>
          <p:nvPr>
            <p:ph type="pic" idx="3"/>
          </p:nvPr>
        </p:nvSpPr>
        <p:spPr>
          <a:xfrm>
            <a:off x="9818239" y="2619042"/>
            <a:ext cx="1619915" cy="1619915"/>
          </a:xfrm>
          <a:prstGeom prst="ellipse">
            <a:avLst/>
          </a:prstGeom>
          <a:solidFill>
            <a:srgbClr val="ADADAD"/>
          </a:solidFill>
          <a:ln w="25400" cap="flat" cmpd="sng">
            <a:solidFill>
              <a:schemeClr val="lt1"/>
            </a:solidFill>
            <a:prstDash val="solid"/>
            <a:round/>
            <a:headEnd type="none" w="sm" len="sm"/>
            <a:tailEnd type="none" w="sm" len="sm"/>
          </a:ln>
        </p:spPr>
      </p:sp>
      <p:sp>
        <p:nvSpPr>
          <p:cNvPr id="983" name="Google Shape;983;p157"/>
          <p:cNvSpPr>
            <a:spLocks noGrp="1"/>
          </p:cNvSpPr>
          <p:nvPr>
            <p:ph type="pic" idx="4"/>
          </p:nvPr>
        </p:nvSpPr>
        <p:spPr>
          <a:xfrm>
            <a:off x="5286042" y="2619042"/>
            <a:ext cx="1619915" cy="1619915"/>
          </a:xfrm>
          <a:prstGeom prst="ellipse">
            <a:avLst/>
          </a:prstGeom>
          <a:solidFill>
            <a:srgbClr val="ADADAD"/>
          </a:solidFill>
          <a:ln w="25400" cap="flat" cmpd="sng">
            <a:solidFill>
              <a:schemeClr val="lt1"/>
            </a:solidFill>
            <a:prstDash val="solid"/>
            <a:round/>
            <a:headEnd type="none" w="sm" len="sm"/>
            <a:tailEnd type="none" w="sm" len="sm"/>
          </a:ln>
        </p:spPr>
      </p:sp>
      <p:sp>
        <p:nvSpPr>
          <p:cNvPr id="984" name="Google Shape;984;p157"/>
          <p:cNvSpPr>
            <a:spLocks noGrp="1"/>
          </p:cNvSpPr>
          <p:nvPr>
            <p:ph type="pic" idx="5"/>
          </p:nvPr>
        </p:nvSpPr>
        <p:spPr>
          <a:xfrm>
            <a:off x="7552140" y="2619042"/>
            <a:ext cx="1619915" cy="1619915"/>
          </a:xfrm>
          <a:prstGeom prst="ellipse">
            <a:avLst/>
          </a:prstGeom>
          <a:solidFill>
            <a:srgbClr val="ADADAD"/>
          </a:solidFill>
          <a:ln w="25400" cap="flat" cmpd="sng">
            <a:solidFill>
              <a:schemeClr val="lt1"/>
            </a:solidFill>
            <a:prstDash val="solid"/>
            <a:round/>
            <a:headEnd type="none" w="sm" len="sm"/>
            <a:tailEnd type="none" w="sm" len="sm"/>
          </a:ln>
        </p:spPr>
      </p:sp>
      <p:sp>
        <p:nvSpPr>
          <p:cNvPr id="985" name="Google Shape;985;p157"/>
          <p:cNvSpPr>
            <a:spLocks noGrp="1"/>
          </p:cNvSpPr>
          <p:nvPr>
            <p:ph type="pic" idx="6"/>
          </p:nvPr>
        </p:nvSpPr>
        <p:spPr>
          <a:xfrm>
            <a:off x="753846" y="2619042"/>
            <a:ext cx="1619915" cy="1619915"/>
          </a:xfrm>
          <a:prstGeom prst="ellipse">
            <a:avLst/>
          </a:prstGeom>
          <a:solidFill>
            <a:srgbClr val="ADADAD"/>
          </a:solidFill>
          <a:ln w="25400" cap="flat" cmpd="sng">
            <a:solidFill>
              <a:schemeClr val="lt1"/>
            </a:solidFill>
            <a:prstDash val="solid"/>
            <a:round/>
            <a:headEnd type="none" w="sm" len="sm"/>
            <a:tailEnd type="none" w="sm" len="sm"/>
          </a:ln>
        </p:spPr>
      </p:sp>
      <p:sp>
        <p:nvSpPr>
          <p:cNvPr id="986" name="Google Shape;986;p157"/>
          <p:cNvSpPr txBox="1">
            <a:spLocks noGrp="1"/>
          </p:cNvSpPr>
          <p:nvPr>
            <p:ph type="body" idx="1"/>
          </p:nvPr>
        </p:nvSpPr>
        <p:spPr>
          <a:xfrm>
            <a:off x="552457" y="4429153"/>
            <a:ext cx="2022692" cy="94212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600"/>
              <a:buNone/>
              <a:defRPr sz="1600">
                <a:solidFill>
                  <a:schemeClr val="dk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87" name="Google Shape;987;p157"/>
          <p:cNvSpPr txBox="1">
            <a:spLocks noGrp="1"/>
          </p:cNvSpPr>
          <p:nvPr>
            <p:ph type="body" idx="7"/>
          </p:nvPr>
        </p:nvSpPr>
        <p:spPr>
          <a:xfrm>
            <a:off x="2818555" y="4429153"/>
            <a:ext cx="2022692" cy="94212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600"/>
              <a:buNone/>
              <a:defRPr sz="1600">
                <a:solidFill>
                  <a:schemeClr val="dk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88" name="Google Shape;988;p157"/>
          <p:cNvSpPr txBox="1">
            <a:spLocks noGrp="1"/>
          </p:cNvSpPr>
          <p:nvPr>
            <p:ph type="body" idx="8"/>
          </p:nvPr>
        </p:nvSpPr>
        <p:spPr>
          <a:xfrm>
            <a:off x="5084653" y="4429153"/>
            <a:ext cx="2022692" cy="94212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600"/>
              <a:buNone/>
              <a:defRPr sz="1600">
                <a:solidFill>
                  <a:schemeClr val="dk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89" name="Google Shape;989;p157"/>
          <p:cNvSpPr txBox="1">
            <a:spLocks noGrp="1"/>
          </p:cNvSpPr>
          <p:nvPr>
            <p:ph type="body" idx="9"/>
          </p:nvPr>
        </p:nvSpPr>
        <p:spPr>
          <a:xfrm>
            <a:off x="7350753" y="4429153"/>
            <a:ext cx="2022692" cy="94212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600"/>
              <a:buNone/>
              <a:defRPr sz="1600">
                <a:solidFill>
                  <a:schemeClr val="dk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90" name="Google Shape;990;p157"/>
          <p:cNvSpPr txBox="1">
            <a:spLocks noGrp="1"/>
          </p:cNvSpPr>
          <p:nvPr>
            <p:ph type="body" idx="13"/>
          </p:nvPr>
        </p:nvSpPr>
        <p:spPr>
          <a:xfrm>
            <a:off x="9616853" y="4429153"/>
            <a:ext cx="2022692" cy="94212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600"/>
              <a:buNone/>
              <a:defRPr sz="1600">
                <a:solidFill>
                  <a:schemeClr val="dk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91" name="Google Shape;991;p1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Montserrat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92" name="Google Shape;992;p157"/>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estimonial - Single Light">
  <p:cSld name="Testimonial - Single Light">
    <p:bg>
      <p:bgPr>
        <a:solidFill>
          <a:schemeClr val="lt2"/>
        </a:solidFill>
        <a:effectLst/>
      </p:bgPr>
    </p:bg>
    <p:spTree>
      <p:nvGrpSpPr>
        <p:cNvPr id="1" name="Shape 993"/>
        <p:cNvGrpSpPr/>
        <p:nvPr/>
      </p:nvGrpSpPr>
      <p:grpSpPr>
        <a:xfrm>
          <a:off x="0" y="0"/>
          <a:ext cx="0" cy="0"/>
          <a:chOff x="0" y="0"/>
          <a:chExt cx="0" cy="0"/>
        </a:xfrm>
      </p:grpSpPr>
      <p:sp>
        <p:nvSpPr>
          <p:cNvPr id="994" name="Google Shape;994;p158"/>
          <p:cNvSpPr/>
          <p:nvPr/>
        </p:nvSpPr>
        <p:spPr>
          <a:xfrm>
            <a:off x="0" y="2286000"/>
            <a:ext cx="12192000" cy="3200400"/>
          </a:xfrm>
          <a:prstGeom prst="rect">
            <a:avLst/>
          </a:prstGeom>
          <a:gradFill>
            <a:gsLst>
              <a:gs pos="0">
                <a:schemeClr val="accent3"/>
              </a:gs>
              <a:gs pos="10000">
                <a:schemeClr val="accent3"/>
              </a:gs>
              <a:gs pos="50000">
                <a:schemeClr val="accent1"/>
              </a:gs>
              <a:gs pos="90000">
                <a:schemeClr val="accent2"/>
              </a:gs>
              <a:gs pos="100000">
                <a:schemeClr val="accent2"/>
              </a:gs>
            </a:gsLst>
            <a:lin ang="810000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200">
              <a:solidFill>
                <a:srgbClr val="FFFFFF"/>
              </a:solidFill>
              <a:latin typeface="Arial"/>
              <a:ea typeface="Arial"/>
              <a:cs typeface="Arial"/>
              <a:sym typeface="Arial"/>
            </a:endParaRPr>
          </a:p>
        </p:txBody>
      </p:sp>
      <p:sp>
        <p:nvSpPr>
          <p:cNvPr id="995" name="Google Shape;995;p158"/>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dk1"/>
                </a:solidFill>
                <a:latin typeface="Montserrat"/>
                <a:ea typeface="Montserrat"/>
                <a:cs typeface="Montserrat"/>
                <a:sym typeface="Montserrat"/>
              </a:defRPr>
            </a:lvl1pPr>
            <a:lvl2pPr marL="0" lvl="1" indent="0" algn="r">
              <a:spcBef>
                <a:spcPts val="0"/>
              </a:spcBef>
              <a:buNone/>
              <a:defRPr sz="1200" b="0" i="0">
                <a:solidFill>
                  <a:schemeClr val="dk1"/>
                </a:solidFill>
                <a:latin typeface="Montserrat"/>
                <a:ea typeface="Montserrat"/>
                <a:cs typeface="Montserrat"/>
                <a:sym typeface="Montserrat"/>
              </a:defRPr>
            </a:lvl2pPr>
            <a:lvl3pPr marL="0" lvl="2" indent="0" algn="r">
              <a:spcBef>
                <a:spcPts val="0"/>
              </a:spcBef>
              <a:buNone/>
              <a:defRPr sz="1200" b="0" i="0">
                <a:solidFill>
                  <a:schemeClr val="dk1"/>
                </a:solidFill>
                <a:latin typeface="Montserrat"/>
                <a:ea typeface="Montserrat"/>
                <a:cs typeface="Montserrat"/>
                <a:sym typeface="Montserrat"/>
              </a:defRPr>
            </a:lvl3pPr>
            <a:lvl4pPr marL="0" lvl="3" indent="0" algn="r">
              <a:spcBef>
                <a:spcPts val="0"/>
              </a:spcBef>
              <a:buNone/>
              <a:defRPr sz="1200" b="0" i="0">
                <a:solidFill>
                  <a:schemeClr val="dk1"/>
                </a:solidFill>
                <a:latin typeface="Montserrat"/>
                <a:ea typeface="Montserrat"/>
                <a:cs typeface="Montserrat"/>
                <a:sym typeface="Montserrat"/>
              </a:defRPr>
            </a:lvl4pPr>
            <a:lvl5pPr marL="0" lvl="4" indent="0" algn="r">
              <a:spcBef>
                <a:spcPts val="0"/>
              </a:spcBef>
              <a:buNone/>
              <a:defRPr sz="1200" b="0" i="0">
                <a:solidFill>
                  <a:schemeClr val="dk1"/>
                </a:solidFill>
                <a:latin typeface="Montserrat"/>
                <a:ea typeface="Montserrat"/>
                <a:cs typeface="Montserrat"/>
                <a:sym typeface="Montserrat"/>
              </a:defRPr>
            </a:lvl5pPr>
            <a:lvl6pPr marL="0" lvl="5" indent="0" algn="r">
              <a:spcBef>
                <a:spcPts val="0"/>
              </a:spcBef>
              <a:buNone/>
              <a:defRPr sz="1200" b="0" i="0">
                <a:solidFill>
                  <a:schemeClr val="dk1"/>
                </a:solidFill>
                <a:latin typeface="Montserrat"/>
                <a:ea typeface="Montserrat"/>
                <a:cs typeface="Montserrat"/>
                <a:sym typeface="Montserrat"/>
              </a:defRPr>
            </a:lvl6pPr>
            <a:lvl7pPr marL="0" lvl="6" indent="0" algn="r">
              <a:spcBef>
                <a:spcPts val="0"/>
              </a:spcBef>
              <a:buNone/>
              <a:defRPr sz="1200" b="0" i="0">
                <a:solidFill>
                  <a:schemeClr val="dk1"/>
                </a:solidFill>
                <a:latin typeface="Montserrat"/>
                <a:ea typeface="Montserrat"/>
                <a:cs typeface="Montserrat"/>
                <a:sym typeface="Montserrat"/>
              </a:defRPr>
            </a:lvl7pPr>
            <a:lvl8pPr marL="0" lvl="7" indent="0" algn="r">
              <a:spcBef>
                <a:spcPts val="0"/>
              </a:spcBef>
              <a:buNone/>
              <a:defRPr sz="1200" b="0" i="0">
                <a:solidFill>
                  <a:schemeClr val="dk1"/>
                </a:solidFill>
                <a:latin typeface="Montserrat"/>
                <a:ea typeface="Montserrat"/>
                <a:cs typeface="Montserrat"/>
                <a:sym typeface="Montserrat"/>
              </a:defRPr>
            </a:lvl8pPr>
            <a:lvl9pPr marL="0" lvl="8" indent="0" algn="r">
              <a:spcBef>
                <a:spcPts val="0"/>
              </a:spcBef>
              <a:buNone/>
              <a:defRPr sz="1200" b="0" i="0">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996" name="Google Shape;996;p1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Montserrat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97" name="Google Shape;997;p158"/>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
        <p:nvSpPr>
          <p:cNvPr id="998" name="Google Shape;998;p158"/>
          <p:cNvSpPr txBox="1">
            <a:spLocks noGrp="1"/>
          </p:cNvSpPr>
          <p:nvPr>
            <p:ph type="body" idx="1"/>
          </p:nvPr>
        </p:nvSpPr>
        <p:spPr>
          <a:xfrm>
            <a:off x="838199" y="2286000"/>
            <a:ext cx="10515599" cy="320040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SzPts val="2400"/>
              <a:buNone/>
              <a:defRPr sz="2400" b="0" i="0">
                <a:solidFill>
                  <a:schemeClr val="lt2"/>
                </a:solidFill>
                <a:latin typeface="Montserrat Light"/>
                <a:ea typeface="Montserrat Light"/>
                <a:cs typeface="Montserrat Light"/>
                <a:sym typeface="Montserrat Light"/>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estimonial - Single Color">
  <p:cSld name="Testimonial - Single Color">
    <p:bg>
      <p:bgPr>
        <a:gradFill>
          <a:gsLst>
            <a:gs pos="0">
              <a:schemeClr val="accent3"/>
            </a:gs>
            <a:gs pos="10000">
              <a:schemeClr val="accent3"/>
            </a:gs>
            <a:gs pos="50000">
              <a:schemeClr val="accent1"/>
            </a:gs>
            <a:gs pos="90000">
              <a:schemeClr val="accent2"/>
            </a:gs>
            <a:gs pos="100000">
              <a:schemeClr val="accent2"/>
            </a:gs>
          </a:gsLst>
          <a:lin ang="8100000" scaled="0"/>
        </a:gradFill>
        <a:effectLst/>
      </p:bgPr>
    </p:bg>
    <p:spTree>
      <p:nvGrpSpPr>
        <p:cNvPr id="1" name="Shape 999"/>
        <p:cNvGrpSpPr/>
        <p:nvPr/>
      </p:nvGrpSpPr>
      <p:grpSpPr>
        <a:xfrm>
          <a:off x="0" y="0"/>
          <a:ext cx="0" cy="0"/>
          <a:chOff x="0" y="0"/>
          <a:chExt cx="0" cy="0"/>
        </a:xfrm>
      </p:grpSpPr>
      <p:sp>
        <p:nvSpPr>
          <p:cNvPr id="1000" name="Google Shape;1000;p159"/>
          <p:cNvSpPr/>
          <p:nvPr/>
        </p:nvSpPr>
        <p:spPr>
          <a:xfrm>
            <a:off x="0" y="2286000"/>
            <a:ext cx="12192000" cy="3200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01" name="Google Shape;1001;p159"/>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a:ea typeface="Montserrat"/>
                <a:cs typeface="Montserrat"/>
                <a:sym typeface="Montserrat"/>
              </a:defRPr>
            </a:lvl1pPr>
            <a:lvl2pPr marL="0" lvl="1" indent="0" algn="r">
              <a:spcBef>
                <a:spcPts val="0"/>
              </a:spcBef>
              <a:buNone/>
              <a:defRPr sz="1200" b="0" i="0">
                <a:solidFill>
                  <a:schemeClr val="lt1"/>
                </a:solidFill>
                <a:latin typeface="Montserrat"/>
                <a:ea typeface="Montserrat"/>
                <a:cs typeface="Montserrat"/>
                <a:sym typeface="Montserrat"/>
              </a:defRPr>
            </a:lvl2pPr>
            <a:lvl3pPr marL="0" lvl="2" indent="0" algn="r">
              <a:spcBef>
                <a:spcPts val="0"/>
              </a:spcBef>
              <a:buNone/>
              <a:defRPr sz="1200" b="0" i="0">
                <a:solidFill>
                  <a:schemeClr val="lt1"/>
                </a:solidFill>
                <a:latin typeface="Montserrat"/>
                <a:ea typeface="Montserrat"/>
                <a:cs typeface="Montserrat"/>
                <a:sym typeface="Montserrat"/>
              </a:defRPr>
            </a:lvl3pPr>
            <a:lvl4pPr marL="0" lvl="3" indent="0" algn="r">
              <a:spcBef>
                <a:spcPts val="0"/>
              </a:spcBef>
              <a:buNone/>
              <a:defRPr sz="1200" b="0" i="0">
                <a:solidFill>
                  <a:schemeClr val="lt1"/>
                </a:solidFill>
                <a:latin typeface="Montserrat"/>
                <a:ea typeface="Montserrat"/>
                <a:cs typeface="Montserrat"/>
                <a:sym typeface="Montserrat"/>
              </a:defRPr>
            </a:lvl4pPr>
            <a:lvl5pPr marL="0" lvl="4" indent="0" algn="r">
              <a:spcBef>
                <a:spcPts val="0"/>
              </a:spcBef>
              <a:buNone/>
              <a:defRPr sz="1200" b="0" i="0">
                <a:solidFill>
                  <a:schemeClr val="lt1"/>
                </a:solidFill>
                <a:latin typeface="Montserrat"/>
                <a:ea typeface="Montserrat"/>
                <a:cs typeface="Montserrat"/>
                <a:sym typeface="Montserrat"/>
              </a:defRPr>
            </a:lvl5pPr>
            <a:lvl6pPr marL="0" lvl="5" indent="0" algn="r">
              <a:spcBef>
                <a:spcPts val="0"/>
              </a:spcBef>
              <a:buNone/>
              <a:defRPr sz="1200" b="0" i="0">
                <a:solidFill>
                  <a:schemeClr val="lt1"/>
                </a:solidFill>
                <a:latin typeface="Montserrat"/>
                <a:ea typeface="Montserrat"/>
                <a:cs typeface="Montserrat"/>
                <a:sym typeface="Montserrat"/>
              </a:defRPr>
            </a:lvl6pPr>
            <a:lvl7pPr marL="0" lvl="6" indent="0" algn="r">
              <a:spcBef>
                <a:spcPts val="0"/>
              </a:spcBef>
              <a:buNone/>
              <a:defRPr sz="1200" b="0" i="0">
                <a:solidFill>
                  <a:schemeClr val="lt1"/>
                </a:solidFill>
                <a:latin typeface="Montserrat"/>
                <a:ea typeface="Montserrat"/>
                <a:cs typeface="Montserrat"/>
                <a:sym typeface="Montserrat"/>
              </a:defRPr>
            </a:lvl7pPr>
            <a:lvl8pPr marL="0" lvl="7" indent="0" algn="r">
              <a:spcBef>
                <a:spcPts val="0"/>
              </a:spcBef>
              <a:buNone/>
              <a:defRPr sz="1200" b="0" i="0">
                <a:solidFill>
                  <a:schemeClr val="lt1"/>
                </a:solidFill>
                <a:latin typeface="Montserrat"/>
                <a:ea typeface="Montserrat"/>
                <a:cs typeface="Montserrat"/>
                <a:sym typeface="Montserrat"/>
              </a:defRPr>
            </a:lvl8pPr>
            <a:lvl9pPr marL="0" lvl="8" indent="0" algn="r">
              <a:spcBef>
                <a:spcPts val="0"/>
              </a:spcBef>
              <a:buNone/>
              <a:defRPr sz="1200" b="0" i="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1002" name="Google Shape;1002;p159"/>
          <p:cNvSpPr txBox="1">
            <a:spLocks noGrp="1"/>
          </p:cNvSpPr>
          <p:nvPr>
            <p:ph type="body" idx="1"/>
          </p:nvPr>
        </p:nvSpPr>
        <p:spPr>
          <a:xfrm>
            <a:off x="838199" y="2286000"/>
            <a:ext cx="10515599" cy="320040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SzPts val="2400"/>
              <a:buNone/>
              <a:defRPr sz="2400" b="0" i="0">
                <a:solidFill>
                  <a:schemeClr val="accent1"/>
                </a:solidFill>
                <a:latin typeface="Montserrat"/>
                <a:ea typeface="Montserrat"/>
                <a:cs typeface="Montserrat"/>
                <a:sym typeface="Montserrat"/>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3" name="Google Shape;1003;p1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200"/>
              <a:buFont typeface="Montserrat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04" name="Google Shape;1004;p159"/>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estimonial - Split Color">
  <p:cSld name="Testimonial - Split Color">
    <p:bg>
      <p:bgPr>
        <a:solidFill>
          <a:schemeClr val="lt1"/>
        </a:solidFill>
        <a:effectLst/>
      </p:bgPr>
    </p:bg>
    <p:spTree>
      <p:nvGrpSpPr>
        <p:cNvPr id="1" name="Shape 1005"/>
        <p:cNvGrpSpPr/>
        <p:nvPr/>
      </p:nvGrpSpPr>
      <p:grpSpPr>
        <a:xfrm>
          <a:off x="0" y="0"/>
          <a:ext cx="0" cy="0"/>
          <a:chOff x="0" y="0"/>
          <a:chExt cx="0" cy="0"/>
        </a:xfrm>
      </p:grpSpPr>
      <p:sp>
        <p:nvSpPr>
          <p:cNvPr id="1006" name="Google Shape;1006;p160"/>
          <p:cNvSpPr/>
          <p:nvPr/>
        </p:nvSpPr>
        <p:spPr>
          <a:xfrm>
            <a:off x="0" y="0"/>
            <a:ext cx="6096000" cy="6858000"/>
          </a:xfrm>
          <a:prstGeom prst="rect">
            <a:avLst/>
          </a:prstGeom>
          <a:gradFill>
            <a:gsLst>
              <a:gs pos="0">
                <a:schemeClr val="accent3"/>
              </a:gs>
              <a:gs pos="10000">
                <a:schemeClr val="accent3"/>
              </a:gs>
              <a:gs pos="50000">
                <a:schemeClr val="accent1"/>
              </a:gs>
              <a:gs pos="90000">
                <a:schemeClr val="accent2"/>
              </a:gs>
              <a:gs pos="100000">
                <a:schemeClr val="accent2"/>
              </a:gs>
            </a:gsLst>
            <a:lin ang="810000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200">
              <a:solidFill>
                <a:srgbClr val="FFFFFF"/>
              </a:solidFill>
              <a:latin typeface="Arial"/>
              <a:ea typeface="Arial"/>
              <a:cs typeface="Arial"/>
              <a:sym typeface="Arial"/>
            </a:endParaRPr>
          </a:p>
        </p:txBody>
      </p:sp>
      <p:sp>
        <p:nvSpPr>
          <p:cNvPr id="1007" name="Google Shape;1007;p160"/>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dk1"/>
                </a:solidFill>
                <a:latin typeface="Montserrat"/>
                <a:ea typeface="Montserrat"/>
                <a:cs typeface="Montserrat"/>
                <a:sym typeface="Montserrat"/>
              </a:defRPr>
            </a:lvl1pPr>
            <a:lvl2pPr marL="0" lvl="1" indent="0" algn="r">
              <a:spcBef>
                <a:spcPts val="0"/>
              </a:spcBef>
              <a:buNone/>
              <a:defRPr sz="1200" b="0" i="0">
                <a:solidFill>
                  <a:schemeClr val="dk1"/>
                </a:solidFill>
                <a:latin typeface="Montserrat"/>
                <a:ea typeface="Montserrat"/>
                <a:cs typeface="Montserrat"/>
                <a:sym typeface="Montserrat"/>
              </a:defRPr>
            </a:lvl2pPr>
            <a:lvl3pPr marL="0" lvl="2" indent="0" algn="r">
              <a:spcBef>
                <a:spcPts val="0"/>
              </a:spcBef>
              <a:buNone/>
              <a:defRPr sz="1200" b="0" i="0">
                <a:solidFill>
                  <a:schemeClr val="dk1"/>
                </a:solidFill>
                <a:latin typeface="Montserrat"/>
                <a:ea typeface="Montserrat"/>
                <a:cs typeface="Montserrat"/>
                <a:sym typeface="Montserrat"/>
              </a:defRPr>
            </a:lvl3pPr>
            <a:lvl4pPr marL="0" lvl="3" indent="0" algn="r">
              <a:spcBef>
                <a:spcPts val="0"/>
              </a:spcBef>
              <a:buNone/>
              <a:defRPr sz="1200" b="0" i="0">
                <a:solidFill>
                  <a:schemeClr val="dk1"/>
                </a:solidFill>
                <a:latin typeface="Montserrat"/>
                <a:ea typeface="Montserrat"/>
                <a:cs typeface="Montserrat"/>
                <a:sym typeface="Montserrat"/>
              </a:defRPr>
            </a:lvl4pPr>
            <a:lvl5pPr marL="0" lvl="4" indent="0" algn="r">
              <a:spcBef>
                <a:spcPts val="0"/>
              </a:spcBef>
              <a:buNone/>
              <a:defRPr sz="1200" b="0" i="0">
                <a:solidFill>
                  <a:schemeClr val="dk1"/>
                </a:solidFill>
                <a:latin typeface="Montserrat"/>
                <a:ea typeface="Montserrat"/>
                <a:cs typeface="Montserrat"/>
                <a:sym typeface="Montserrat"/>
              </a:defRPr>
            </a:lvl5pPr>
            <a:lvl6pPr marL="0" lvl="5" indent="0" algn="r">
              <a:spcBef>
                <a:spcPts val="0"/>
              </a:spcBef>
              <a:buNone/>
              <a:defRPr sz="1200" b="0" i="0">
                <a:solidFill>
                  <a:schemeClr val="dk1"/>
                </a:solidFill>
                <a:latin typeface="Montserrat"/>
                <a:ea typeface="Montserrat"/>
                <a:cs typeface="Montserrat"/>
                <a:sym typeface="Montserrat"/>
              </a:defRPr>
            </a:lvl6pPr>
            <a:lvl7pPr marL="0" lvl="6" indent="0" algn="r">
              <a:spcBef>
                <a:spcPts val="0"/>
              </a:spcBef>
              <a:buNone/>
              <a:defRPr sz="1200" b="0" i="0">
                <a:solidFill>
                  <a:schemeClr val="dk1"/>
                </a:solidFill>
                <a:latin typeface="Montserrat"/>
                <a:ea typeface="Montserrat"/>
                <a:cs typeface="Montserrat"/>
                <a:sym typeface="Montserrat"/>
              </a:defRPr>
            </a:lvl7pPr>
            <a:lvl8pPr marL="0" lvl="7" indent="0" algn="r">
              <a:spcBef>
                <a:spcPts val="0"/>
              </a:spcBef>
              <a:buNone/>
              <a:defRPr sz="1200" b="0" i="0">
                <a:solidFill>
                  <a:schemeClr val="dk1"/>
                </a:solidFill>
                <a:latin typeface="Montserrat"/>
                <a:ea typeface="Montserrat"/>
                <a:cs typeface="Montserrat"/>
                <a:sym typeface="Montserrat"/>
              </a:defRPr>
            </a:lvl8pPr>
            <a:lvl9pPr marL="0" lvl="8" indent="0" algn="r">
              <a:spcBef>
                <a:spcPts val="0"/>
              </a:spcBef>
              <a:buNone/>
              <a:defRPr sz="1200" b="0" i="0">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1008" name="Google Shape;1008;p160"/>
          <p:cNvSpPr txBox="1">
            <a:spLocks noGrp="1"/>
          </p:cNvSpPr>
          <p:nvPr>
            <p:ph type="title"/>
          </p:nvPr>
        </p:nvSpPr>
        <p:spPr>
          <a:xfrm>
            <a:off x="886368" y="2628900"/>
            <a:ext cx="4304558" cy="16002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200"/>
              <a:buFont typeface="Montserrat ExtraBold"/>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9" name="Google Shape;1009;p160"/>
          <p:cNvSpPr txBox="1">
            <a:spLocks noGrp="1"/>
          </p:cNvSpPr>
          <p:nvPr>
            <p:ph type="body" idx="1"/>
          </p:nvPr>
        </p:nvSpPr>
        <p:spPr>
          <a:xfrm>
            <a:off x="6972301" y="885826"/>
            <a:ext cx="4304558" cy="498316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2400"/>
              <a:buNone/>
              <a:defRPr sz="24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1010" name="Google Shape;1010;p160"/>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estimonial Full Slide">
  <p:cSld name="Testimonial Full Slide">
    <p:bg>
      <p:bgPr>
        <a:solidFill>
          <a:schemeClr val="dk1"/>
        </a:solidFill>
        <a:effectLst/>
      </p:bgPr>
    </p:bg>
    <p:spTree>
      <p:nvGrpSpPr>
        <p:cNvPr id="1" name="Shape 1011"/>
        <p:cNvGrpSpPr/>
        <p:nvPr/>
      </p:nvGrpSpPr>
      <p:grpSpPr>
        <a:xfrm>
          <a:off x="0" y="0"/>
          <a:ext cx="0" cy="0"/>
          <a:chOff x="0" y="0"/>
          <a:chExt cx="0" cy="0"/>
        </a:xfrm>
      </p:grpSpPr>
      <p:sp>
        <p:nvSpPr>
          <p:cNvPr id="1012" name="Google Shape;1012;p161"/>
          <p:cNvSpPr>
            <a:spLocks noGrp="1"/>
          </p:cNvSpPr>
          <p:nvPr>
            <p:ph type="pic" idx="2"/>
          </p:nvPr>
        </p:nvSpPr>
        <p:spPr>
          <a:xfrm>
            <a:off x="0" y="0"/>
            <a:ext cx="12192000" cy="6858000"/>
          </a:xfrm>
          <a:prstGeom prst="rect">
            <a:avLst/>
          </a:prstGeom>
          <a:solidFill>
            <a:srgbClr val="ADADAD"/>
          </a:solidFill>
          <a:ln>
            <a:noFill/>
          </a:ln>
        </p:spPr>
      </p:sp>
      <p:sp>
        <p:nvSpPr>
          <p:cNvPr id="1013" name="Google Shape;1013;p161"/>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a:ea typeface="Montserrat"/>
                <a:cs typeface="Montserrat"/>
                <a:sym typeface="Montserrat"/>
              </a:defRPr>
            </a:lvl1pPr>
            <a:lvl2pPr marL="0" lvl="1" indent="0" algn="r">
              <a:spcBef>
                <a:spcPts val="0"/>
              </a:spcBef>
              <a:buNone/>
              <a:defRPr sz="1200" b="0" i="0">
                <a:solidFill>
                  <a:schemeClr val="lt1"/>
                </a:solidFill>
                <a:latin typeface="Montserrat"/>
                <a:ea typeface="Montserrat"/>
                <a:cs typeface="Montserrat"/>
                <a:sym typeface="Montserrat"/>
              </a:defRPr>
            </a:lvl2pPr>
            <a:lvl3pPr marL="0" lvl="2" indent="0" algn="r">
              <a:spcBef>
                <a:spcPts val="0"/>
              </a:spcBef>
              <a:buNone/>
              <a:defRPr sz="1200" b="0" i="0">
                <a:solidFill>
                  <a:schemeClr val="lt1"/>
                </a:solidFill>
                <a:latin typeface="Montserrat"/>
                <a:ea typeface="Montserrat"/>
                <a:cs typeface="Montserrat"/>
                <a:sym typeface="Montserrat"/>
              </a:defRPr>
            </a:lvl3pPr>
            <a:lvl4pPr marL="0" lvl="3" indent="0" algn="r">
              <a:spcBef>
                <a:spcPts val="0"/>
              </a:spcBef>
              <a:buNone/>
              <a:defRPr sz="1200" b="0" i="0">
                <a:solidFill>
                  <a:schemeClr val="lt1"/>
                </a:solidFill>
                <a:latin typeface="Montserrat"/>
                <a:ea typeface="Montserrat"/>
                <a:cs typeface="Montserrat"/>
                <a:sym typeface="Montserrat"/>
              </a:defRPr>
            </a:lvl4pPr>
            <a:lvl5pPr marL="0" lvl="4" indent="0" algn="r">
              <a:spcBef>
                <a:spcPts val="0"/>
              </a:spcBef>
              <a:buNone/>
              <a:defRPr sz="1200" b="0" i="0">
                <a:solidFill>
                  <a:schemeClr val="lt1"/>
                </a:solidFill>
                <a:latin typeface="Montserrat"/>
                <a:ea typeface="Montserrat"/>
                <a:cs typeface="Montserrat"/>
                <a:sym typeface="Montserrat"/>
              </a:defRPr>
            </a:lvl5pPr>
            <a:lvl6pPr marL="0" lvl="5" indent="0" algn="r">
              <a:spcBef>
                <a:spcPts val="0"/>
              </a:spcBef>
              <a:buNone/>
              <a:defRPr sz="1200" b="0" i="0">
                <a:solidFill>
                  <a:schemeClr val="lt1"/>
                </a:solidFill>
                <a:latin typeface="Montserrat"/>
                <a:ea typeface="Montserrat"/>
                <a:cs typeface="Montserrat"/>
                <a:sym typeface="Montserrat"/>
              </a:defRPr>
            </a:lvl6pPr>
            <a:lvl7pPr marL="0" lvl="6" indent="0" algn="r">
              <a:spcBef>
                <a:spcPts val="0"/>
              </a:spcBef>
              <a:buNone/>
              <a:defRPr sz="1200" b="0" i="0">
                <a:solidFill>
                  <a:schemeClr val="lt1"/>
                </a:solidFill>
                <a:latin typeface="Montserrat"/>
                <a:ea typeface="Montserrat"/>
                <a:cs typeface="Montserrat"/>
                <a:sym typeface="Montserrat"/>
              </a:defRPr>
            </a:lvl7pPr>
            <a:lvl8pPr marL="0" lvl="7" indent="0" algn="r">
              <a:spcBef>
                <a:spcPts val="0"/>
              </a:spcBef>
              <a:buNone/>
              <a:defRPr sz="1200" b="0" i="0">
                <a:solidFill>
                  <a:schemeClr val="lt1"/>
                </a:solidFill>
                <a:latin typeface="Montserrat"/>
                <a:ea typeface="Montserrat"/>
                <a:cs typeface="Montserrat"/>
                <a:sym typeface="Montserrat"/>
              </a:defRPr>
            </a:lvl8pPr>
            <a:lvl9pPr marL="0" lvl="8" indent="0" algn="r">
              <a:spcBef>
                <a:spcPts val="0"/>
              </a:spcBef>
              <a:buNone/>
              <a:defRPr sz="1200" b="0" i="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1014" name="Google Shape;1014;p161"/>
          <p:cNvSpPr txBox="1">
            <a:spLocks noGrp="1"/>
          </p:cNvSpPr>
          <p:nvPr>
            <p:ph type="body" idx="1"/>
          </p:nvPr>
        </p:nvSpPr>
        <p:spPr>
          <a:xfrm>
            <a:off x="1538340" y="1514693"/>
            <a:ext cx="9144000" cy="466227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SzPts val="2400"/>
              <a:buNone/>
              <a:defRPr sz="2400" b="0" i="0">
                <a:solidFill>
                  <a:schemeClr val="lt1"/>
                </a:solidFill>
                <a:latin typeface="Montserrat Light"/>
                <a:ea typeface="Montserrat Light"/>
                <a:cs typeface="Montserrat Light"/>
                <a:sym typeface="Montserrat Light"/>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5" name="Google Shape;1015;p161"/>
          <p:cNvSpPr txBox="1">
            <a:spLocks noGrp="1"/>
          </p:cNvSpPr>
          <p:nvPr>
            <p:ph type="title"/>
          </p:nvPr>
        </p:nvSpPr>
        <p:spPr>
          <a:xfrm>
            <a:off x="838200" y="365126"/>
            <a:ext cx="10515600" cy="114956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200"/>
              <a:buFont typeface="Montserrat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16" name="Google Shape;1016;p161"/>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estimonial - 1 Split Photo">
  <p:cSld name="Testimonial - 1 Split Photo">
    <p:bg>
      <p:bgPr>
        <a:solidFill>
          <a:schemeClr val="lt1"/>
        </a:solidFill>
        <a:effectLst/>
      </p:bgPr>
    </p:bg>
    <p:spTree>
      <p:nvGrpSpPr>
        <p:cNvPr id="1" name="Shape 1017"/>
        <p:cNvGrpSpPr/>
        <p:nvPr/>
      </p:nvGrpSpPr>
      <p:grpSpPr>
        <a:xfrm>
          <a:off x="0" y="0"/>
          <a:ext cx="0" cy="0"/>
          <a:chOff x="0" y="0"/>
          <a:chExt cx="0" cy="0"/>
        </a:xfrm>
      </p:grpSpPr>
      <p:sp>
        <p:nvSpPr>
          <p:cNvPr id="1018" name="Google Shape;1018;p162"/>
          <p:cNvSpPr>
            <a:spLocks noGrp="1"/>
          </p:cNvSpPr>
          <p:nvPr>
            <p:ph type="pic" idx="2"/>
          </p:nvPr>
        </p:nvSpPr>
        <p:spPr>
          <a:xfrm>
            <a:off x="0" y="0"/>
            <a:ext cx="6096000" cy="6858000"/>
          </a:xfrm>
          <a:prstGeom prst="rect">
            <a:avLst/>
          </a:prstGeom>
          <a:solidFill>
            <a:srgbClr val="ADADAD"/>
          </a:solidFill>
          <a:ln>
            <a:noFill/>
          </a:ln>
        </p:spPr>
      </p:sp>
      <p:sp>
        <p:nvSpPr>
          <p:cNvPr id="1019" name="Google Shape;1019;p162"/>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dk1"/>
                </a:solidFill>
                <a:latin typeface="Montserrat"/>
                <a:ea typeface="Montserrat"/>
                <a:cs typeface="Montserrat"/>
                <a:sym typeface="Montserrat"/>
              </a:defRPr>
            </a:lvl1pPr>
            <a:lvl2pPr marL="0" lvl="1" indent="0" algn="r">
              <a:spcBef>
                <a:spcPts val="0"/>
              </a:spcBef>
              <a:buNone/>
              <a:defRPr sz="1200" b="0" i="0">
                <a:solidFill>
                  <a:schemeClr val="dk1"/>
                </a:solidFill>
                <a:latin typeface="Montserrat"/>
                <a:ea typeface="Montserrat"/>
                <a:cs typeface="Montserrat"/>
                <a:sym typeface="Montserrat"/>
              </a:defRPr>
            </a:lvl2pPr>
            <a:lvl3pPr marL="0" lvl="2" indent="0" algn="r">
              <a:spcBef>
                <a:spcPts val="0"/>
              </a:spcBef>
              <a:buNone/>
              <a:defRPr sz="1200" b="0" i="0">
                <a:solidFill>
                  <a:schemeClr val="dk1"/>
                </a:solidFill>
                <a:latin typeface="Montserrat"/>
                <a:ea typeface="Montserrat"/>
                <a:cs typeface="Montserrat"/>
                <a:sym typeface="Montserrat"/>
              </a:defRPr>
            </a:lvl3pPr>
            <a:lvl4pPr marL="0" lvl="3" indent="0" algn="r">
              <a:spcBef>
                <a:spcPts val="0"/>
              </a:spcBef>
              <a:buNone/>
              <a:defRPr sz="1200" b="0" i="0">
                <a:solidFill>
                  <a:schemeClr val="dk1"/>
                </a:solidFill>
                <a:latin typeface="Montserrat"/>
                <a:ea typeface="Montserrat"/>
                <a:cs typeface="Montserrat"/>
                <a:sym typeface="Montserrat"/>
              </a:defRPr>
            </a:lvl4pPr>
            <a:lvl5pPr marL="0" lvl="4" indent="0" algn="r">
              <a:spcBef>
                <a:spcPts val="0"/>
              </a:spcBef>
              <a:buNone/>
              <a:defRPr sz="1200" b="0" i="0">
                <a:solidFill>
                  <a:schemeClr val="dk1"/>
                </a:solidFill>
                <a:latin typeface="Montserrat"/>
                <a:ea typeface="Montserrat"/>
                <a:cs typeface="Montserrat"/>
                <a:sym typeface="Montserrat"/>
              </a:defRPr>
            </a:lvl5pPr>
            <a:lvl6pPr marL="0" lvl="5" indent="0" algn="r">
              <a:spcBef>
                <a:spcPts val="0"/>
              </a:spcBef>
              <a:buNone/>
              <a:defRPr sz="1200" b="0" i="0">
                <a:solidFill>
                  <a:schemeClr val="dk1"/>
                </a:solidFill>
                <a:latin typeface="Montserrat"/>
                <a:ea typeface="Montserrat"/>
                <a:cs typeface="Montserrat"/>
                <a:sym typeface="Montserrat"/>
              </a:defRPr>
            </a:lvl6pPr>
            <a:lvl7pPr marL="0" lvl="6" indent="0" algn="r">
              <a:spcBef>
                <a:spcPts val="0"/>
              </a:spcBef>
              <a:buNone/>
              <a:defRPr sz="1200" b="0" i="0">
                <a:solidFill>
                  <a:schemeClr val="dk1"/>
                </a:solidFill>
                <a:latin typeface="Montserrat"/>
                <a:ea typeface="Montserrat"/>
                <a:cs typeface="Montserrat"/>
                <a:sym typeface="Montserrat"/>
              </a:defRPr>
            </a:lvl7pPr>
            <a:lvl8pPr marL="0" lvl="7" indent="0" algn="r">
              <a:spcBef>
                <a:spcPts val="0"/>
              </a:spcBef>
              <a:buNone/>
              <a:defRPr sz="1200" b="0" i="0">
                <a:solidFill>
                  <a:schemeClr val="dk1"/>
                </a:solidFill>
                <a:latin typeface="Montserrat"/>
                <a:ea typeface="Montserrat"/>
                <a:cs typeface="Montserrat"/>
                <a:sym typeface="Montserrat"/>
              </a:defRPr>
            </a:lvl8pPr>
            <a:lvl9pPr marL="0" lvl="8" indent="0" algn="r">
              <a:spcBef>
                <a:spcPts val="0"/>
              </a:spcBef>
              <a:buNone/>
              <a:defRPr sz="1200" b="0" i="0">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1020" name="Google Shape;1020;p162"/>
          <p:cNvSpPr txBox="1">
            <a:spLocks noGrp="1"/>
          </p:cNvSpPr>
          <p:nvPr>
            <p:ph type="title"/>
          </p:nvPr>
        </p:nvSpPr>
        <p:spPr>
          <a:xfrm>
            <a:off x="6972301" y="526495"/>
            <a:ext cx="430455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1" name="Google Shape;1021;p162"/>
          <p:cNvSpPr txBox="1">
            <a:spLocks noGrp="1"/>
          </p:cNvSpPr>
          <p:nvPr>
            <p:ph type="body" idx="1"/>
          </p:nvPr>
        </p:nvSpPr>
        <p:spPr>
          <a:xfrm>
            <a:off x="6972301" y="2126694"/>
            <a:ext cx="4304558" cy="374229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1022" name="Google Shape;1022;p162"/>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_Title Slide">
  <p:cSld name="6_Title Slide">
    <p:bg>
      <p:bgPr>
        <a:solidFill>
          <a:schemeClr val="lt2"/>
        </a:solidFill>
        <a:effectLst/>
      </p:bgPr>
    </p:bg>
    <p:spTree>
      <p:nvGrpSpPr>
        <p:cNvPr id="1" name="Shape 72"/>
        <p:cNvGrpSpPr/>
        <p:nvPr/>
      </p:nvGrpSpPr>
      <p:grpSpPr>
        <a:xfrm>
          <a:off x="0" y="0"/>
          <a:ext cx="0" cy="0"/>
          <a:chOff x="0" y="0"/>
          <a:chExt cx="0" cy="0"/>
        </a:xfrm>
      </p:grpSpPr>
      <p:sp>
        <p:nvSpPr>
          <p:cNvPr id="73" name="Google Shape;73;p37"/>
          <p:cNvSpPr txBox="1">
            <a:spLocks noGrp="1"/>
          </p:cNvSpPr>
          <p:nvPr>
            <p:ph type="ctrTitle"/>
          </p:nvPr>
        </p:nvSpPr>
        <p:spPr>
          <a:xfrm>
            <a:off x="852488" y="1777364"/>
            <a:ext cx="5758866"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Montserrat ExtraBold"/>
              <a:buNone/>
              <a:defRPr sz="4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7"/>
          <p:cNvSpPr txBox="1">
            <a:spLocks noGrp="1"/>
          </p:cNvSpPr>
          <p:nvPr>
            <p:ph type="subTitle" idx="1"/>
          </p:nvPr>
        </p:nvSpPr>
        <p:spPr>
          <a:xfrm>
            <a:off x="852488" y="4257039"/>
            <a:ext cx="5758866"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dk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5" name="Google Shape;75;p37"/>
          <p:cNvPicPr preferRelativeResize="0"/>
          <p:nvPr/>
        </p:nvPicPr>
        <p:blipFill rotWithShape="1">
          <a:blip r:embed="rId2">
            <a:alphaModFix/>
          </a:blip>
          <a:srcRect/>
          <a:stretch/>
        </p:blipFill>
        <p:spPr>
          <a:xfrm>
            <a:off x="994359" y="1051560"/>
            <a:ext cx="2394066" cy="18288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estimonial - 1 Circle">
  <p:cSld name="Testimonial - 1 Circle">
    <p:bg>
      <p:bgPr>
        <a:solidFill>
          <a:schemeClr val="lt2"/>
        </a:solidFill>
        <a:effectLst/>
      </p:bgPr>
    </p:bg>
    <p:spTree>
      <p:nvGrpSpPr>
        <p:cNvPr id="1" name="Shape 1023"/>
        <p:cNvGrpSpPr/>
        <p:nvPr/>
      </p:nvGrpSpPr>
      <p:grpSpPr>
        <a:xfrm>
          <a:off x="0" y="0"/>
          <a:ext cx="0" cy="0"/>
          <a:chOff x="0" y="0"/>
          <a:chExt cx="0" cy="0"/>
        </a:xfrm>
      </p:grpSpPr>
      <p:sp>
        <p:nvSpPr>
          <p:cNvPr id="1024" name="Google Shape;1024;p163"/>
          <p:cNvSpPr/>
          <p:nvPr/>
        </p:nvSpPr>
        <p:spPr>
          <a:xfrm>
            <a:off x="0" y="2286000"/>
            <a:ext cx="12192000" cy="3200400"/>
          </a:xfrm>
          <a:prstGeom prst="rect">
            <a:avLst/>
          </a:prstGeom>
          <a:gradFill>
            <a:gsLst>
              <a:gs pos="0">
                <a:schemeClr val="accent3"/>
              </a:gs>
              <a:gs pos="10000">
                <a:schemeClr val="accent3"/>
              </a:gs>
              <a:gs pos="50000">
                <a:schemeClr val="accent1"/>
              </a:gs>
              <a:gs pos="90000">
                <a:schemeClr val="accent2"/>
              </a:gs>
              <a:gs pos="100000">
                <a:schemeClr val="accent2"/>
              </a:gs>
            </a:gsLst>
            <a:lin ang="810000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200">
              <a:solidFill>
                <a:srgbClr val="FFFFFF"/>
              </a:solidFill>
              <a:latin typeface="Arial"/>
              <a:ea typeface="Arial"/>
              <a:cs typeface="Arial"/>
              <a:sym typeface="Arial"/>
            </a:endParaRPr>
          </a:p>
        </p:txBody>
      </p:sp>
      <p:sp>
        <p:nvSpPr>
          <p:cNvPr id="1025" name="Google Shape;1025;p163"/>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dk1"/>
                </a:solidFill>
                <a:latin typeface="Montserrat"/>
                <a:ea typeface="Montserrat"/>
                <a:cs typeface="Montserrat"/>
                <a:sym typeface="Montserrat"/>
              </a:defRPr>
            </a:lvl1pPr>
            <a:lvl2pPr marL="0" lvl="1" indent="0" algn="r">
              <a:spcBef>
                <a:spcPts val="0"/>
              </a:spcBef>
              <a:buNone/>
              <a:defRPr sz="1200" b="0" i="0">
                <a:solidFill>
                  <a:schemeClr val="dk1"/>
                </a:solidFill>
                <a:latin typeface="Montserrat"/>
                <a:ea typeface="Montserrat"/>
                <a:cs typeface="Montserrat"/>
                <a:sym typeface="Montserrat"/>
              </a:defRPr>
            </a:lvl2pPr>
            <a:lvl3pPr marL="0" lvl="2" indent="0" algn="r">
              <a:spcBef>
                <a:spcPts val="0"/>
              </a:spcBef>
              <a:buNone/>
              <a:defRPr sz="1200" b="0" i="0">
                <a:solidFill>
                  <a:schemeClr val="dk1"/>
                </a:solidFill>
                <a:latin typeface="Montserrat"/>
                <a:ea typeface="Montserrat"/>
                <a:cs typeface="Montserrat"/>
                <a:sym typeface="Montserrat"/>
              </a:defRPr>
            </a:lvl3pPr>
            <a:lvl4pPr marL="0" lvl="3" indent="0" algn="r">
              <a:spcBef>
                <a:spcPts val="0"/>
              </a:spcBef>
              <a:buNone/>
              <a:defRPr sz="1200" b="0" i="0">
                <a:solidFill>
                  <a:schemeClr val="dk1"/>
                </a:solidFill>
                <a:latin typeface="Montserrat"/>
                <a:ea typeface="Montserrat"/>
                <a:cs typeface="Montserrat"/>
                <a:sym typeface="Montserrat"/>
              </a:defRPr>
            </a:lvl4pPr>
            <a:lvl5pPr marL="0" lvl="4" indent="0" algn="r">
              <a:spcBef>
                <a:spcPts val="0"/>
              </a:spcBef>
              <a:buNone/>
              <a:defRPr sz="1200" b="0" i="0">
                <a:solidFill>
                  <a:schemeClr val="dk1"/>
                </a:solidFill>
                <a:latin typeface="Montserrat"/>
                <a:ea typeface="Montserrat"/>
                <a:cs typeface="Montserrat"/>
                <a:sym typeface="Montserrat"/>
              </a:defRPr>
            </a:lvl5pPr>
            <a:lvl6pPr marL="0" lvl="5" indent="0" algn="r">
              <a:spcBef>
                <a:spcPts val="0"/>
              </a:spcBef>
              <a:buNone/>
              <a:defRPr sz="1200" b="0" i="0">
                <a:solidFill>
                  <a:schemeClr val="dk1"/>
                </a:solidFill>
                <a:latin typeface="Montserrat"/>
                <a:ea typeface="Montserrat"/>
                <a:cs typeface="Montserrat"/>
                <a:sym typeface="Montserrat"/>
              </a:defRPr>
            </a:lvl6pPr>
            <a:lvl7pPr marL="0" lvl="6" indent="0" algn="r">
              <a:spcBef>
                <a:spcPts val="0"/>
              </a:spcBef>
              <a:buNone/>
              <a:defRPr sz="1200" b="0" i="0">
                <a:solidFill>
                  <a:schemeClr val="dk1"/>
                </a:solidFill>
                <a:latin typeface="Montserrat"/>
                <a:ea typeface="Montserrat"/>
                <a:cs typeface="Montserrat"/>
                <a:sym typeface="Montserrat"/>
              </a:defRPr>
            </a:lvl7pPr>
            <a:lvl8pPr marL="0" lvl="7" indent="0" algn="r">
              <a:spcBef>
                <a:spcPts val="0"/>
              </a:spcBef>
              <a:buNone/>
              <a:defRPr sz="1200" b="0" i="0">
                <a:solidFill>
                  <a:schemeClr val="dk1"/>
                </a:solidFill>
                <a:latin typeface="Montserrat"/>
                <a:ea typeface="Montserrat"/>
                <a:cs typeface="Montserrat"/>
                <a:sym typeface="Montserrat"/>
              </a:defRPr>
            </a:lvl8pPr>
            <a:lvl9pPr marL="0" lvl="8" indent="0" algn="r">
              <a:spcBef>
                <a:spcPts val="0"/>
              </a:spcBef>
              <a:buNone/>
              <a:defRPr sz="1200" b="0" i="0">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1026" name="Google Shape;1026;p163"/>
          <p:cNvSpPr txBox="1">
            <a:spLocks noGrp="1"/>
          </p:cNvSpPr>
          <p:nvPr>
            <p:ph type="body" idx="1"/>
          </p:nvPr>
        </p:nvSpPr>
        <p:spPr>
          <a:xfrm>
            <a:off x="838200" y="2286000"/>
            <a:ext cx="6096000" cy="3200400"/>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000"/>
              </a:spcBef>
              <a:spcAft>
                <a:spcPts val="0"/>
              </a:spcAft>
              <a:buSzPts val="2400"/>
              <a:buNone/>
              <a:defRPr sz="2400" b="0" i="0">
                <a:solidFill>
                  <a:schemeClr val="lt1"/>
                </a:solidFill>
                <a:latin typeface="Montserrat ExtraLight"/>
                <a:ea typeface="Montserrat ExtraLight"/>
                <a:cs typeface="Montserrat ExtraLight"/>
                <a:sym typeface="Montserrat ExtraLight"/>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7" name="Google Shape;1027;p163"/>
          <p:cNvSpPr>
            <a:spLocks noGrp="1"/>
          </p:cNvSpPr>
          <p:nvPr>
            <p:ph type="pic" idx="2"/>
          </p:nvPr>
        </p:nvSpPr>
        <p:spPr>
          <a:xfrm>
            <a:off x="7239000" y="1828801"/>
            <a:ext cx="4114800" cy="4114800"/>
          </a:xfrm>
          <a:prstGeom prst="ellipse">
            <a:avLst/>
          </a:prstGeom>
          <a:solidFill>
            <a:srgbClr val="ADADAD"/>
          </a:solidFill>
          <a:ln>
            <a:noFill/>
          </a:ln>
        </p:spPr>
      </p:sp>
      <p:sp>
        <p:nvSpPr>
          <p:cNvPr id="1028" name="Google Shape;1028;p163"/>
          <p:cNvSpPr txBox="1">
            <a:spLocks noGrp="1"/>
          </p:cNvSpPr>
          <p:nvPr>
            <p:ph type="title"/>
          </p:nvPr>
        </p:nvSpPr>
        <p:spPr>
          <a:xfrm>
            <a:off x="838200" y="365125"/>
            <a:ext cx="60960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29" name="Google Shape;1029;p163"/>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estimonial - 2">
  <p:cSld name="Testimonial - 2">
    <p:bg>
      <p:bgPr>
        <a:solidFill>
          <a:schemeClr val="dk1"/>
        </a:solidFill>
        <a:effectLst/>
      </p:bgPr>
    </p:bg>
    <p:spTree>
      <p:nvGrpSpPr>
        <p:cNvPr id="1" name="Shape 1030"/>
        <p:cNvGrpSpPr/>
        <p:nvPr/>
      </p:nvGrpSpPr>
      <p:grpSpPr>
        <a:xfrm>
          <a:off x="0" y="0"/>
          <a:ext cx="0" cy="0"/>
          <a:chOff x="0" y="0"/>
          <a:chExt cx="0" cy="0"/>
        </a:xfrm>
      </p:grpSpPr>
      <p:sp>
        <p:nvSpPr>
          <p:cNvPr id="1031" name="Google Shape;1031;p164"/>
          <p:cNvSpPr>
            <a:spLocks noGrp="1"/>
          </p:cNvSpPr>
          <p:nvPr>
            <p:ph type="pic" idx="2"/>
          </p:nvPr>
        </p:nvSpPr>
        <p:spPr>
          <a:xfrm>
            <a:off x="0" y="0"/>
            <a:ext cx="12192000" cy="6858000"/>
          </a:xfrm>
          <a:prstGeom prst="rect">
            <a:avLst/>
          </a:prstGeom>
          <a:solidFill>
            <a:srgbClr val="ADADAD"/>
          </a:solidFill>
          <a:ln>
            <a:noFill/>
          </a:ln>
        </p:spPr>
      </p:sp>
      <p:sp>
        <p:nvSpPr>
          <p:cNvPr id="1032" name="Google Shape;1032;p164"/>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a:ea typeface="Montserrat"/>
                <a:cs typeface="Montserrat"/>
                <a:sym typeface="Montserrat"/>
              </a:defRPr>
            </a:lvl1pPr>
            <a:lvl2pPr marL="0" lvl="1" indent="0" algn="r">
              <a:spcBef>
                <a:spcPts val="0"/>
              </a:spcBef>
              <a:buNone/>
              <a:defRPr sz="1200" b="0" i="0">
                <a:solidFill>
                  <a:schemeClr val="lt1"/>
                </a:solidFill>
                <a:latin typeface="Montserrat"/>
                <a:ea typeface="Montserrat"/>
                <a:cs typeface="Montserrat"/>
                <a:sym typeface="Montserrat"/>
              </a:defRPr>
            </a:lvl2pPr>
            <a:lvl3pPr marL="0" lvl="2" indent="0" algn="r">
              <a:spcBef>
                <a:spcPts val="0"/>
              </a:spcBef>
              <a:buNone/>
              <a:defRPr sz="1200" b="0" i="0">
                <a:solidFill>
                  <a:schemeClr val="lt1"/>
                </a:solidFill>
                <a:latin typeface="Montserrat"/>
                <a:ea typeface="Montserrat"/>
                <a:cs typeface="Montserrat"/>
                <a:sym typeface="Montserrat"/>
              </a:defRPr>
            </a:lvl3pPr>
            <a:lvl4pPr marL="0" lvl="3" indent="0" algn="r">
              <a:spcBef>
                <a:spcPts val="0"/>
              </a:spcBef>
              <a:buNone/>
              <a:defRPr sz="1200" b="0" i="0">
                <a:solidFill>
                  <a:schemeClr val="lt1"/>
                </a:solidFill>
                <a:latin typeface="Montserrat"/>
                <a:ea typeface="Montserrat"/>
                <a:cs typeface="Montserrat"/>
                <a:sym typeface="Montserrat"/>
              </a:defRPr>
            </a:lvl4pPr>
            <a:lvl5pPr marL="0" lvl="4" indent="0" algn="r">
              <a:spcBef>
                <a:spcPts val="0"/>
              </a:spcBef>
              <a:buNone/>
              <a:defRPr sz="1200" b="0" i="0">
                <a:solidFill>
                  <a:schemeClr val="lt1"/>
                </a:solidFill>
                <a:latin typeface="Montserrat"/>
                <a:ea typeface="Montserrat"/>
                <a:cs typeface="Montserrat"/>
                <a:sym typeface="Montserrat"/>
              </a:defRPr>
            </a:lvl5pPr>
            <a:lvl6pPr marL="0" lvl="5" indent="0" algn="r">
              <a:spcBef>
                <a:spcPts val="0"/>
              </a:spcBef>
              <a:buNone/>
              <a:defRPr sz="1200" b="0" i="0">
                <a:solidFill>
                  <a:schemeClr val="lt1"/>
                </a:solidFill>
                <a:latin typeface="Montserrat"/>
                <a:ea typeface="Montserrat"/>
                <a:cs typeface="Montserrat"/>
                <a:sym typeface="Montserrat"/>
              </a:defRPr>
            </a:lvl6pPr>
            <a:lvl7pPr marL="0" lvl="6" indent="0" algn="r">
              <a:spcBef>
                <a:spcPts val="0"/>
              </a:spcBef>
              <a:buNone/>
              <a:defRPr sz="1200" b="0" i="0">
                <a:solidFill>
                  <a:schemeClr val="lt1"/>
                </a:solidFill>
                <a:latin typeface="Montserrat"/>
                <a:ea typeface="Montserrat"/>
                <a:cs typeface="Montserrat"/>
                <a:sym typeface="Montserrat"/>
              </a:defRPr>
            </a:lvl7pPr>
            <a:lvl8pPr marL="0" lvl="7" indent="0" algn="r">
              <a:spcBef>
                <a:spcPts val="0"/>
              </a:spcBef>
              <a:buNone/>
              <a:defRPr sz="1200" b="0" i="0">
                <a:solidFill>
                  <a:schemeClr val="lt1"/>
                </a:solidFill>
                <a:latin typeface="Montserrat"/>
                <a:ea typeface="Montserrat"/>
                <a:cs typeface="Montserrat"/>
                <a:sym typeface="Montserrat"/>
              </a:defRPr>
            </a:lvl8pPr>
            <a:lvl9pPr marL="0" lvl="8" indent="0" algn="r">
              <a:spcBef>
                <a:spcPts val="0"/>
              </a:spcBef>
              <a:buNone/>
              <a:defRPr sz="1200" b="0" i="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1033" name="Google Shape;1033;p164"/>
          <p:cNvSpPr>
            <a:spLocks noGrp="1"/>
          </p:cNvSpPr>
          <p:nvPr>
            <p:ph type="pic" idx="3"/>
          </p:nvPr>
        </p:nvSpPr>
        <p:spPr>
          <a:xfrm>
            <a:off x="2647553" y="2161543"/>
            <a:ext cx="1217066" cy="1217066"/>
          </a:xfrm>
          <a:prstGeom prst="ellipse">
            <a:avLst/>
          </a:prstGeom>
          <a:solidFill>
            <a:srgbClr val="ADADAD"/>
          </a:solidFill>
          <a:ln w="25400" cap="flat" cmpd="sng">
            <a:solidFill>
              <a:schemeClr val="lt1"/>
            </a:solidFill>
            <a:prstDash val="solid"/>
            <a:round/>
            <a:headEnd type="none" w="sm" len="sm"/>
            <a:tailEnd type="none" w="sm" len="sm"/>
          </a:ln>
        </p:spPr>
      </p:sp>
      <p:sp>
        <p:nvSpPr>
          <p:cNvPr id="1034" name="Google Shape;1034;p164"/>
          <p:cNvSpPr>
            <a:spLocks noGrp="1"/>
          </p:cNvSpPr>
          <p:nvPr>
            <p:ph type="pic" idx="4"/>
          </p:nvPr>
        </p:nvSpPr>
        <p:spPr>
          <a:xfrm>
            <a:off x="8327383" y="2161543"/>
            <a:ext cx="1217066" cy="1217066"/>
          </a:xfrm>
          <a:prstGeom prst="ellipse">
            <a:avLst/>
          </a:prstGeom>
          <a:solidFill>
            <a:srgbClr val="ADADAD"/>
          </a:solidFill>
          <a:ln w="25400" cap="flat" cmpd="sng">
            <a:solidFill>
              <a:schemeClr val="lt1"/>
            </a:solidFill>
            <a:prstDash val="solid"/>
            <a:round/>
            <a:headEnd type="none" w="sm" len="sm"/>
            <a:tailEnd type="none" w="sm" len="sm"/>
          </a:ln>
        </p:spPr>
      </p:sp>
      <p:sp>
        <p:nvSpPr>
          <p:cNvPr id="1035" name="Google Shape;1035;p164"/>
          <p:cNvSpPr txBox="1">
            <a:spLocks noGrp="1"/>
          </p:cNvSpPr>
          <p:nvPr>
            <p:ph type="title"/>
          </p:nvPr>
        </p:nvSpPr>
        <p:spPr>
          <a:xfrm>
            <a:off x="838200" y="365126"/>
            <a:ext cx="10515600" cy="114956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200"/>
              <a:buFont typeface="Montserrat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36" name="Google Shape;1036;p164"/>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estimonial - 3">
  <p:cSld name="Testimonial - 3">
    <p:bg>
      <p:bgPr>
        <a:solidFill>
          <a:schemeClr val="dk1"/>
        </a:solidFill>
        <a:effectLst/>
      </p:bgPr>
    </p:bg>
    <p:spTree>
      <p:nvGrpSpPr>
        <p:cNvPr id="1" name="Shape 1037"/>
        <p:cNvGrpSpPr/>
        <p:nvPr/>
      </p:nvGrpSpPr>
      <p:grpSpPr>
        <a:xfrm>
          <a:off x="0" y="0"/>
          <a:ext cx="0" cy="0"/>
          <a:chOff x="0" y="0"/>
          <a:chExt cx="0" cy="0"/>
        </a:xfrm>
      </p:grpSpPr>
      <p:sp>
        <p:nvSpPr>
          <p:cNvPr id="1038" name="Google Shape;1038;p165"/>
          <p:cNvSpPr>
            <a:spLocks noGrp="1"/>
          </p:cNvSpPr>
          <p:nvPr>
            <p:ph type="pic" idx="2"/>
          </p:nvPr>
        </p:nvSpPr>
        <p:spPr>
          <a:xfrm>
            <a:off x="0" y="0"/>
            <a:ext cx="12192000" cy="6858000"/>
          </a:xfrm>
          <a:prstGeom prst="rect">
            <a:avLst/>
          </a:prstGeom>
          <a:solidFill>
            <a:srgbClr val="ADADAD"/>
          </a:solidFill>
          <a:ln>
            <a:noFill/>
          </a:ln>
        </p:spPr>
      </p:sp>
      <p:sp>
        <p:nvSpPr>
          <p:cNvPr id="1039" name="Google Shape;1039;p165"/>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a:ea typeface="Montserrat"/>
                <a:cs typeface="Montserrat"/>
                <a:sym typeface="Montserrat"/>
              </a:defRPr>
            </a:lvl1pPr>
            <a:lvl2pPr marL="0" lvl="1" indent="0" algn="r">
              <a:spcBef>
                <a:spcPts val="0"/>
              </a:spcBef>
              <a:buNone/>
              <a:defRPr sz="1200" b="0" i="0">
                <a:solidFill>
                  <a:schemeClr val="lt1"/>
                </a:solidFill>
                <a:latin typeface="Montserrat"/>
                <a:ea typeface="Montserrat"/>
                <a:cs typeface="Montserrat"/>
                <a:sym typeface="Montserrat"/>
              </a:defRPr>
            </a:lvl2pPr>
            <a:lvl3pPr marL="0" lvl="2" indent="0" algn="r">
              <a:spcBef>
                <a:spcPts val="0"/>
              </a:spcBef>
              <a:buNone/>
              <a:defRPr sz="1200" b="0" i="0">
                <a:solidFill>
                  <a:schemeClr val="lt1"/>
                </a:solidFill>
                <a:latin typeface="Montserrat"/>
                <a:ea typeface="Montserrat"/>
                <a:cs typeface="Montserrat"/>
                <a:sym typeface="Montserrat"/>
              </a:defRPr>
            </a:lvl3pPr>
            <a:lvl4pPr marL="0" lvl="3" indent="0" algn="r">
              <a:spcBef>
                <a:spcPts val="0"/>
              </a:spcBef>
              <a:buNone/>
              <a:defRPr sz="1200" b="0" i="0">
                <a:solidFill>
                  <a:schemeClr val="lt1"/>
                </a:solidFill>
                <a:latin typeface="Montserrat"/>
                <a:ea typeface="Montserrat"/>
                <a:cs typeface="Montserrat"/>
                <a:sym typeface="Montserrat"/>
              </a:defRPr>
            </a:lvl4pPr>
            <a:lvl5pPr marL="0" lvl="4" indent="0" algn="r">
              <a:spcBef>
                <a:spcPts val="0"/>
              </a:spcBef>
              <a:buNone/>
              <a:defRPr sz="1200" b="0" i="0">
                <a:solidFill>
                  <a:schemeClr val="lt1"/>
                </a:solidFill>
                <a:latin typeface="Montserrat"/>
                <a:ea typeface="Montserrat"/>
                <a:cs typeface="Montserrat"/>
                <a:sym typeface="Montserrat"/>
              </a:defRPr>
            </a:lvl5pPr>
            <a:lvl6pPr marL="0" lvl="5" indent="0" algn="r">
              <a:spcBef>
                <a:spcPts val="0"/>
              </a:spcBef>
              <a:buNone/>
              <a:defRPr sz="1200" b="0" i="0">
                <a:solidFill>
                  <a:schemeClr val="lt1"/>
                </a:solidFill>
                <a:latin typeface="Montserrat"/>
                <a:ea typeface="Montserrat"/>
                <a:cs typeface="Montserrat"/>
                <a:sym typeface="Montserrat"/>
              </a:defRPr>
            </a:lvl6pPr>
            <a:lvl7pPr marL="0" lvl="6" indent="0" algn="r">
              <a:spcBef>
                <a:spcPts val="0"/>
              </a:spcBef>
              <a:buNone/>
              <a:defRPr sz="1200" b="0" i="0">
                <a:solidFill>
                  <a:schemeClr val="lt1"/>
                </a:solidFill>
                <a:latin typeface="Montserrat"/>
                <a:ea typeface="Montserrat"/>
                <a:cs typeface="Montserrat"/>
                <a:sym typeface="Montserrat"/>
              </a:defRPr>
            </a:lvl7pPr>
            <a:lvl8pPr marL="0" lvl="7" indent="0" algn="r">
              <a:spcBef>
                <a:spcPts val="0"/>
              </a:spcBef>
              <a:buNone/>
              <a:defRPr sz="1200" b="0" i="0">
                <a:solidFill>
                  <a:schemeClr val="lt1"/>
                </a:solidFill>
                <a:latin typeface="Montserrat"/>
                <a:ea typeface="Montserrat"/>
                <a:cs typeface="Montserrat"/>
                <a:sym typeface="Montserrat"/>
              </a:defRPr>
            </a:lvl8pPr>
            <a:lvl9pPr marL="0" lvl="8" indent="0" algn="r">
              <a:spcBef>
                <a:spcPts val="0"/>
              </a:spcBef>
              <a:buNone/>
              <a:defRPr sz="1200" b="0" i="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1040" name="Google Shape;1040;p165"/>
          <p:cNvSpPr>
            <a:spLocks noGrp="1"/>
          </p:cNvSpPr>
          <p:nvPr>
            <p:ph type="pic" idx="3"/>
          </p:nvPr>
        </p:nvSpPr>
        <p:spPr>
          <a:xfrm>
            <a:off x="1747549" y="2161543"/>
            <a:ext cx="1217066" cy="1217066"/>
          </a:xfrm>
          <a:prstGeom prst="ellipse">
            <a:avLst/>
          </a:prstGeom>
          <a:solidFill>
            <a:srgbClr val="ADADAD"/>
          </a:solidFill>
          <a:ln w="25400" cap="flat" cmpd="sng">
            <a:solidFill>
              <a:schemeClr val="lt1"/>
            </a:solidFill>
            <a:prstDash val="solid"/>
            <a:round/>
            <a:headEnd type="none" w="sm" len="sm"/>
            <a:tailEnd type="none" w="sm" len="sm"/>
          </a:ln>
        </p:spPr>
      </p:sp>
      <p:sp>
        <p:nvSpPr>
          <p:cNvPr id="1041" name="Google Shape;1041;p165"/>
          <p:cNvSpPr>
            <a:spLocks noGrp="1"/>
          </p:cNvSpPr>
          <p:nvPr>
            <p:ph type="pic" idx="4"/>
          </p:nvPr>
        </p:nvSpPr>
        <p:spPr>
          <a:xfrm>
            <a:off x="5487467" y="2161543"/>
            <a:ext cx="1217066" cy="1217066"/>
          </a:xfrm>
          <a:prstGeom prst="ellipse">
            <a:avLst/>
          </a:prstGeom>
          <a:solidFill>
            <a:srgbClr val="ADADAD"/>
          </a:solidFill>
          <a:ln w="25400" cap="flat" cmpd="sng">
            <a:solidFill>
              <a:schemeClr val="lt1"/>
            </a:solidFill>
            <a:prstDash val="solid"/>
            <a:round/>
            <a:headEnd type="none" w="sm" len="sm"/>
            <a:tailEnd type="none" w="sm" len="sm"/>
          </a:ln>
        </p:spPr>
      </p:sp>
      <p:sp>
        <p:nvSpPr>
          <p:cNvPr id="1042" name="Google Shape;1042;p165"/>
          <p:cNvSpPr>
            <a:spLocks noGrp="1"/>
          </p:cNvSpPr>
          <p:nvPr>
            <p:ph type="pic" idx="5"/>
          </p:nvPr>
        </p:nvSpPr>
        <p:spPr>
          <a:xfrm>
            <a:off x="9227384" y="2161543"/>
            <a:ext cx="1217066" cy="1217066"/>
          </a:xfrm>
          <a:prstGeom prst="ellipse">
            <a:avLst/>
          </a:prstGeom>
          <a:solidFill>
            <a:srgbClr val="ADADAD"/>
          </a:solidFill>
          <a:ln w="25400" cap="flat" cmpd="sng">
            <a:solidFill>
              <a:schemeClr val="lt1"/>
            </a:solidFill>
            <a:prstDash val="solid"/>
            <a:round/>
            <a:headEnd type="none" w="sm" len="sm"/>
            <a:tailEnd type="none" w="sm" len="sm"/>
          </a:ln>
        </p:spPr>
      </p:sp>
      <p:sp>
        <p:nvSpPr>
          <p:cNvPr id="1043" name="Google Shape;1043;p165"/>
          <p:cNvSpPr txBox="1">
            <a:spLocks noGrp="1"/>
          </p:cNvSpPr>
          <p:nvPr>
            <p:ph type="title"/>
          </p:nvPr>
        </p:nvSpPr>
        <p:spPr>
          <a:xfrm>
            <a:off x="838200" y="365126"/>
            <a:ext cx="10515600" cy="114956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200"/>
              <a:buFont typeface="Montserrat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44" name="Google Shape;1044;p165"/>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Case Study">
  <p:cSld name="Case Study">
    <p:bg>
      <p:bgPr>
        <a:solidFill>
          <a:schemeClr val="lt2"/>
        </a:solidFill>
        <a:effectLst/>
      </p:bgPr>
    </p:bg>
    <p:spTree>
      <p:nvGrpSpPr>
        <p:cNvPr id="1" name="Shape 1045"/>
        <p:cNvGrpSpPr/>
        <p:nvPr/>
      </p:nvGrpSpPr>
      <p:grpSpPr>
        <a:xfrm>
          <a:off x="0" y="0"/>
          <a:ext cx="0" cy="0"/>
          <a:chOff x="0" y="0"/>
          <a:chExt cx="0" cy="0"/>
        </a:xfrm>
      </p:grpSpPr>
      <p:sp>
        <p:nvSpPr>
          <p:cNvPr id="1046" name="Google Shape;1046;p166"/>
          <p:cNvSpPr/>
          <p:nvPr/>
        </p:nvSpPr>
        <p:spPr>
          <a:xfrm>
            <a:off x="0" y="0"/>
            <a:ext cx="4167966" cy="6858000"/>
          </a:xfrm>
          <a:prstGeom prst="rect">
            <a:avLst/>
          </a:prstGeom>
          <a:gradFill>
            <a:gsLst>
              <a:gs pos="0">
                <a:schemeClr val="accent3"/>
              </a:gs>
              <a:gs pos="10000">
                <a:schemeClr val="accent3"/>
              </a:gs>
              <a:gs pos="50000">
                <a:schemeClr val="accent1"/>
              </a:gs>
              <a:gs pos="90000">
                <a:schemeClr val="accent2"/>
              </a:gs>
              <a:gs pos="100000">
                <a:schemeClr val="accent2"/>
              </a:gs>
            </a:gsLst>
            <a:lin ang="810000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200">
              <a:solidFill>
                <a:srgbClr val="FFFFFF"/>
              </a:solidFill>
              <a:latin typeface="Arial"/>
              <a:ea typeface="Arial"/>
              <a:cs typeface="Arial"/>
              <a:sym typeface="Arial"/>
            </a:endParaRPr>
          </a:p>
        </p:txBody>
      </p:sp>
      <p:sp>
        <p:nvSpPr>
          <p:cNvPr id="1047" name="Google Shape;1047;p166"/>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dk1"/>
                </a:solidFill>
                <a:latin typeface="Montserrat"/>
                <a:ea typeface="Montserrat"/>
                <a:cs typeface="Montserrat"/>
                <a:sym typeface="Montserrat"/>
              </a:defRPr>
            </a:lvl1pPr>
            <a:lvl2pPr marL="0" lvl="1" indent="0" algn="r">
              <a:spcBef>
                <a:spcPts val="0"/>
              </a:spcBef>
              <a:buNone/>
              <a:defRPr sz="1200" b="0" i="0">
                <a:solidFill>
                  <a:schemeClr val="dk1"/>
                </a:solidFill>
                <a:latin typeface="Montserrat"/>
                <a:ea typeface="Montserrat"/>
                <a:cs typeface="Montserrat"/>
                <a:sym typeface="Montserrat"/>
              </a:defRPr>
            </a:lvl2pPr>
            <a:lvl3pPr marL="0" lvl="2" indent="0" algn="r">
              <a:spcBef>
                <a:spcPts val="0"/>
              </a:spcBef>
              <a:buNone/>
              <a:defRPr sz="1200" b="0" i="0">
                <a:solidFill>
                  <a:schemeClr val="dk1"/>
                </a:solidFill>
                <a:latin typeface="Montserrat"/>
                <a:ea typeface="Montserrat"/>
                <a:cs typeface="Montserrat"/>
                <a:sym typeface="Montserrat"/>
              </a:defRPr>
            </a:lvl3pPr>
            <a:lvl4pPr marL="0" lvl="3" indent="0" algn="r">
              <a:spcBef>
                <a:spcPts val="0"/>
              </a:spcBef>
              <a:buNone/>
              <a:defRPr sz="1200" b="0" i="0">
                <a:solidFill>
                  <a:schemeClr val="dk1"/>
                </a:solidFill>
                <a:latin typeface="Montserrat"/>
                <a:ea typeface="Montserrat"/>
                <a:cs typeface="Montserrat"/>
                <a:sym typeface="Montserrat"/>
              </a:defRPr>
            </a:lvl4pPr>
            <a:lvl5pPr marL="0" lvl="4" indent="0" algn="r">
              <a:spcBef>
                <a:spcPts val="0"/>
              </a:spcBef>
              <a:buNone/>
              <a:defRPr sz="1200" b="0" i="0">
                <a:solidFill>
                  <a:schemeClr val="dk1"/>
                </a:solidFill>
                <a:latin typeface="Montserrat"/>
                <a:ea typeface="Montserrat"/>
                <a:cs typeface="Montserrat"/>
                <a:sym typeface="Montserrat"/>
              </a:defRPr>
            </a:lvl5pPr>
            <a:lvl6pPr marL="0" lvl="5" indent="0" algn="r">
              <a:spcBef>
                <a:spcPts val="0"/>
              </a:spcBef>
              <a:buNone/>
              <a:defRPr sz="1200" b="0" i="0">
                <a:solidFill>
                  <a:schemeClr val="dk1"/>
                </a:solidFill>
                <a:latin typeface="Montserrat"/>
                <a:ea typeface="Montserrat"/>
                <a:cs typeface="Montserrat"/>
                <a:sym typeface="Montserrat"/>
              </a:defRPr>
            </a:lvl6pPr>
            <a:lvl7pPr marL="0" lvl="6" indent="0" algn="r">
              <a:spcBef>
                <a:spcPts val="0"/>
              </a:spcBef>
              <a:buNone/>
              <a:defRPr sz="1200" b="0" i="0">
                <a:solidFill>
                  <a:schemeClr val="dk1"/>
                </a:solidFill>
                <a:latin typeface="Montserrat"/>
                <a:ea typeface="Montserrat"/>
                <a:cs typeface="Montserrat"/>
                <a:sym typeface="Montserrat"/>
              </a:defRPr>
            </a:lvl7pPr>
            <a:lvl8pPr marL="0" lvl="7" indent="0" algn="r">
              <a:spcBef>
                <a:spcPts val="0"/>
              </a:spcBef>
              <a:buNone/>
              <a:defRPr sz="1200" b="0" i="0">
                <a:solidFill>
                  <a:schemeClr val="dk1"/>
                </a:solidFill>
                <a:latin typeface="Montserrat"/>
                <a:ea typeface="Montserrat"/>
                <a:cs typeface="Montserrat"/>
                <a:sym typeface="Montserrat"/>
              </a:defRPr>
            </a:lvl8pPr>
            <a:lvl9pPr marL="0" lvl="8" indent="0" algn="r">
              <a:spcBef>
                <a:spcPts val="0"/>
              </a:spcBef>
              <a:buNone/>
              <a:defRPr sz="1200" b="0" i="0">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1048" name="Google Shape;1048;p166"/>
          <p:cNvSpPr/>
          <p:nvPr/>
        </p:nvSpPr>
        <p:spPr>
          <a:xfrm rot="10800000" flipH="1">
            <a:off x="0" y="939631"/>
            <a:ext cx="4188334" cy="94099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49" name="Google Shape;1049;p166"/>
          <p:cNvSpPr>
            <a:spLocks noGrp="1"/>
          </p:cNvSpPr>
          <p:nvPr>
            <p:ph type="pic" idx="2"/>
          </p:nvPr>
        </p:nvSpPr>
        <p:spPr>
          <a:xfrm>
            <a:off x="300038" y="1088770"/>
            <a:ext cx="3571875" cy="642720"/>
          </a:xfrm>
          <a:prstGeom prst="rect">
            <a:avLst/>
          </a:prstGeom>
          <a:solidFill>
            <a:srgbClr val="ADADAD"/>
          </a:solidFill>
          <a:ln>
            <a:noFill/>
          </a:ln>
          <a:effectLst>
            <a:outerShdw blurRad="254000" algn="ctr" rotWithShape="0">
              <a:srgbClr val="000000">
                <a:alpha val="20000"/>
              </a:srgbClr>
            </a:outerShdw>
          </a:effectLst>
        </p:spPr>
      </p:sp>
      <p:sp>
        <p:nvSpPr>
          <p:cNvPr id="1050" name="Google Shape;1050;p166"/>
          <p:cNvSpPr txBox="1">
            <a:spLocks noGrp="1"/>
          </p:cNvSpPr>
          <p:nvPr>
            <p:ph type="title"/>
          </p:nvPr>
        </p:nvSpPr>
        <p:spPr>
          <a:xfrm>
            <a:off x="300038" y="2032688"/>
            <a:ext cx="3571875"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Light"/>
              <a:buNone/>
              <a:defRPr sz="3200" b="0" i="0">
                <a:solidFill>
                  <a:schemeClr val="lt1"/>
                </a:solidFill>
                <a:latin typeface="Montserrat Light"/>
                <a:ea typeface="Montserrat Light"/>
                <a:cs typeface="Montserrat Light"/>
                <a:sym typeface="Montserrat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1" name="Google Shape;1051;p166"/>
          <p:cNvSpPr txBox="1">
            <a:spLocks noGrp="1"/>
          </p:cNvSpPr>
          <p:nvPr>
            <p:ph type="body" idx="1"/>
          </p:nvPr>
        </p:nvSpPr>
        <p:spPr>
          <a:xfrm>
            <a:off x="300038" y="3632889"/>
            <a:ext cx="3571875" cy="9421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solidFill>
                  <a:schemeClr val="lt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52" name="Google Shape;1052;p166"/>
          <p:cNvSpPr txBox="1">
            <a:spLocks noGrp="1"/>
          </p:cNvSpPr>
          <p:nvPr>
            <p:ph type="body" idx="3"/>
          </p:nvPr>
        </p:nvSpPr>
        <p:spPr>
          <a:xfrm>
            <a:off x="300038" y="5324528"/>
            <a:ext cx="3571875" cy="78396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1200"/>
              <a:buNone/>
              <a:defRPr sz="1200" b="1" i="0">
                <a:solidFill>
                  <a:schemeClr val="lt1"/>
                </a:solidFill>
                <a:latin typeface="Montserrat"/>
                <a:ea typeface="Montserrat"/>
                <a:cs typeface="Montserrat"/>
                <a:sym typeface="Montserrat"/>
              </a:defRPr>
            </a:lvl1pPr>
            <a:lvl2pPr marL="914400" lvl="1" indent="-330200" algn="l">
              <a:lnSpc>
                <a:spcPct val="90000"/>
              </a:lnSpc>
              <a:spcBef>
                <a:spcPts val="500"/>
              </a:spcBef>
              <a:spcAft>
                <a:spcPts val="0"/>
              </a:spcAft>
              <a:buSzPts val="1600"/>
              <a:buChar char="▪"/>
              <a:defRPr>
                <a:solidFill>
                  <a:schemeClr val="lt1"/>
                </a:solidFill>
              </a:defRPr>
            </a:lvl2pPr>
            <a:lvl3pPr marL="1371600" lvl="2" indent="-317500" algn="l">
              <a:lnSpc>
                <a:spcPct val="90000"/>
              </a:lnSpc>
              <a:spcBef>
                <a:spcPts val="500"/>
              </a:spcBef>
              <a:spcAft>
                <a:spcPts val="0"/>
              </a:spcAft>
              <a:buSzPts val="1400"/>
              <a:buChar char="▪"/>
              <a:defRPr>
                <a:solidFill>
                  <a:schemeClr val="lt1"/>
                </a:solidFill>
              </a:defRPr>
            </a:lvl3pPr>
            <a:lvl4pPr marL="1828800" lvl="3" indent="-304800" algn="l">
              <a:lnSpc>
                <a:spcPct val="90000"/>
              </a:lnSpc>
              <a:spcBef>
                <a:spcPts val="500"/>
              </a:spcBef>
              <a:spcAft>
                <a:spcPts val="0"/>
              </a:spcAft>
              <a:buSzPts val="1200"/>
              <a:buChar char="▪"/>
              <a:defRPr>
                <a:solidFill>
                  <a:schemeClr val="lt1"/>
                </a:solidFill>
              </a:defRPr>
            </a:lvl4pPr>
            <a:lvl5pPr marL="2286000" lvl="4" indent="-304800" algn="l">
              <a:lnSpc>
                <a:spcPct val="90000"/>
              </a:lnSpc>
              <a:spcBef>
                <a:spcPts val="500"/>
              </a:spcBef>
              <a:spcAft>
                <a:spcPts val="0"/>
              </a:spcAft>
              <a:buSzPts val="12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53" name="Google Shape;1053;p166"/>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54"/>
        <p:cNvGrpSpPr/>
        <p:nvPr/>
      </p:nvGrpSpPr>
      <p:grpSpPr>
        <a:xfrm>
          <a:off x="0" y="0"/>
          <a:ext cx="0" cy="0"/>
          <a:chOff x="0" y="0"/>
          <a:chExt cx="0" cy="0"/>
        </a:xfrm>
      </p:grpSpPr>
      <p:sp>
        <p:nvSpPr>
          <p:cNvPr id="1055" name="Google Shape;1055;g2f977b7ef1d_0_211"/>
          <p:cNvSpPr/>
          <p:nvPr/>
        </p:nvSpPr>
        <p:spPr>
          <a:xfrm rot="10800000" flipH="1">
            <a:off x="0" y="2247900"/>
            <a:ext cx="12192000" cy="46101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56" name="Google Shape;1056;g2f977b7ef1d_0_211"/>
          <p:cNvSpPr/>
          <p:nvPr/>
        </p:nvSpPr>
        <p:spPr>
          <a:xfrm>
            <a:off x="0" y="2248000"/>
            <a:ext cx="12192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57" name="Google Shape;1057;g2f977b7ef1d_0_211"/>
          <p:cNvSpPr txBox="1">
            <a:spLocks noGrp="1"/>
          </p:cNvSpPr>
          <p:nvPr>
            <p:ph type="title"/>
          </p:nvPr>
        </p:nvSpPr>
        <p:spPr>
          <a:xfrm>
            <a:off x="629200" y="984967"/>
            <a:ext cx="10962900" cy="1023600"/>
          </a:xfrm>
          <a:prstGeom prst="rect">
            <a:avLst/>
          </a:prstGeom>
        </p:spPr>
        <p:txBody>
          <a:bodyPr spcFirstLastPara="1" wrap="square" lIns="91425" tIns="45700" rIns="91425" bIns="45700" anchor="b" anchorCtr="0">
            <a:normAutofit/>
          </a:bodyPr>
          <a:lstStyle>
            <a:lvl1pPr lvl="0">
              <a:spcBef>
                <a:spcPts val="0"/>
              </a:spcBef>
              <a:spcAft>
                <a:spcPts val="0"/>
              </a:spcAft>
              <a:buSzPts val="3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8" name="Google Shape;1058;g2f977b7ef1d_0_211"/>
          <p:cNvSpPr txBox="1">
            <a:spLocks noGrp="1"/>
          </p:cNvSpPr>
          <p:nvPr>
            <p:ph type="body" idx="1"/>
          </p:nvPr>
        </p:nvSpPr>
        <p:spPr>
          <a:xfrm>
            <a:off x="629200" y="2558767"/>
            <a:ext cx="10962900" cy="3613500"/>
          </a:xfrm>
          <a:prstGeom prst="rect">
            <a:avLst/>
          </a:prstGeom>
        </p:spPr>
        <p:txBody>
          <a:bodyPr spcFirstLastPara="1" wrap="square" lIns="91425" tIns="45700" rIns="91425" bIns="45700" anchor="t" anchorCtr="0">
            <a:normAutofit/>
          </a:bodyPr>
          <a:lstStyle>
            <a:lvl1pPr marL="457200" lvl="0" indent="-342900">
              <a:spcBef>
                <a:spcPts val="1000"/>
              </a:spcBef>
              <a:spcAft>
                <a:spcPts val="0"/>
              </a:spcAft>
              <a:buSzPts val="1800"/>
              <a:buChar char="▪"/>
              <a:defRPr/>
            </a:lvl1pPr>
            <a:lvl2pPr marL="914400" lvl="1" indent="-330200">
              <a:spcBef>
                <a:spcPts val="500"/>
              </a:spcBef>
              <a:spcAft>
                <a:spcPts val="0"/>
              </a:spcAft>
              <a:buSzPts val="1600"/>
              <a:buChar char="▪"/>
              <a:defRPr/>
            </a:lvl2pPr>
            <a:lvl3pPr marL="1371600" lvl="2" indent="-317500">
              <a:spcBef>
                <a:spcPts val="500"/>
              </a:spcBef>
              <a:spcAft>
                <a:spcPts val="0"/>
              </a:spcAft>
              <a:buSzPts val="1400"/>
              <a:buChar char="▪"/>
              <a:defRPr/>
            </a:lvl3pPr>
            <a:lvl4pPr marL="1828800" lvl="3" indent="-304800">
              <a:spcBef>
                <a:spcPts val="500"/>
              </a:spcBef>
              <a:spcAft>
                <a:spcPts val="0"/>
              </a:spcAft>
              <a:buSzPts val="1200"/>
              <a:buChar char="▪"/>
              <a:defRPr/>
            </a:lvl4pPr>
            <a:lvl5pPr marL="2286000" lvl="4" indent="-304800">
              <a:spcBef>
                <a:spcPts val="500"/>
              </a:spcBef>
              <a:spcAft>
                <a:spcPts val="0"/>
              </a:spcAft>
              <a:buSzPts val="1200"/>
              <a:buChar char="▪"/>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059" name="Google Shape;1059;g2f977b7ef1d_0_211"/>
          <p:cNvSpPr txBox="1">
            <a:spLocks noGrp="1"/>
          </p:cNvSpPr>
          <p:nvPr>
            <p:ph type="sldNum" idx="12"/>
          </p:nvPr>
        </p:nvSpPr>
        <p:spPr>
          <a:xfrm>
            <a:off x="11364722" y="6260831"/>
            <a:ext cx="731700" cy="524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64"/>
        <p:cNvGrpSpPr/>
        <p:nvPr/>
      </p:nvGrpSpPr>
      <p:grpSpPr>
        <a:xfrm>
          <a:off x="0" y="0"/>
          <a:ext cx="0" cy="0"/>
          <a:chOff x="0" y="0"/>
          <a:chExt cx="0" cy="0"/>
        </a:xfrm>
      </p:grpSpPr>
      <p:sp>
        <p:nvSpPr>
          <p:cNvPr id="1065" name="Google Shape;1065;g2f977b7ef1d_0_331"/>
          <p:cNvSpPr/>
          <p:nvPr/>
        </p:nvSpPr>
        <p:spPr>
          <a:xfrm flipH="1">
            <a:off x="10995300" y="5661233"/>
            <a:ext cx="1196700" cy="11967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66" name="Google Shape;1066;g2f977b7ef1d_0_331"/>
          <p:cNvSpPr/>
          <p:nvPr/>
        </p:nvSpPr>
        <p:spPr>
          <a:xfrm flipH="1">
            <a:off x="10995300" y="5661167"/>
            <a:ext cx="1196700" cy="1196700"/>
          </a:xfrm>
          <a:prstGeom prst="round1Rect">
            <a:avLst>
              <a:gd name="adj" fmla="val 16667"/>
            </a:avLst>
          </a:prstGeom>
          <a:solidFill>
            <a:schemeClr val="lt1">
              <a:alpha val="6808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67" name="Google Shape;1067;g2f977b7ef1d_0_331"/>
          <p:cNvSpPr txBox="1">
            <a:spLocks noGrp="1"/>
          </p:cNvSpPr>
          <p:nvPr>
            <p:ph type="ctrTitle"/>
          </p:nvPr>
        </p:nvSpPr>
        <p:spPr>
          <a:xfrm>
            <a:off x="520700" y="2425700"/>
            <a:ext cx="10962900" cy="1244700"/>
          </a:xfrm>
          <a:prstGeom prst="rect">
            <a:avLst/>
          </a:prstGeom>
        </p:spPr>
        <p:txBody>
          <a:bodyPr spcFirstLastPara="1" wrap="square" lIns="121900" tIns="121900" rIns="121900" bIns="121900" anchor="b"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1068" name="Google Shape;1068;g2f977b7ef1d_0_331"/>
          <p:cNvSpPr txBox="1">
            <a:spLocks noGrp="1"/>
          </p:cNvSpPr>
          <p:nvPr>
            <p:ph type="subTitle" idx="1"/>
          </p:nvPr>
        </p:nvSpPr>
        <p:spPr>
          <a:xfrm>
            <a:off x="520700" y="3718840"/>
            <a:ext cx="10962900" cy="577200"/>
          </a:xfrm>
          <a:prstGeom prst="rect">
            <a:avLst/>
          </a:prstGeom>
        </p:spPr>
        <p:txBody>
          <a:bodyPr spcFirstLastPara="1" wrap="square" lIns="121900" tIns="121900" rIns="121900" bIns="121900" anchor="t" anchorCtr="0">
            <a:normAutofit/>
          </a:bodyPr>
          <a:lstStyle>
            <a:lvl1pPr lvl="0">
              <a:lnSpc>
                <a:spcPct val="100000"/>
              </a:lnSpc>
              <a:spcBef>
                <a:spcPts val="0"/>
              </a:spcBef>
              <a:spcAft>
                <a:spcPts val="0"/>
              </a:spcAft>
              <a:buClr>
                <a:schemeClr val="lt1"/>
              </a:buClr>
              <a:buSzPts val="2400"/>
              <a:buNone/>
              <a:defRPr>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069" name="Google Shape;1069;g2f977b7ef1d_0_331"/>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70"/>
        <p:cNvGrpSpPr/>
        <p:nvPr/>
      </p:nvGrpSpPr>
      <p:grpSpPr>
        <a:xfrm>
          <a:off x="0" y="0"/>
          <a:ext cx="0" cy="0"/>
          <a:chOff x="0" y="0"/>
          <a:chExt cx="0" cy="0"/>
        </a:xfrm>
      </p:grpSpPr>
      <p:sp>
        <p:nvSpPr>
          <p:cNvPr id="1071" name="Google Shape;1071;g2f977b7ef1d_0_337"/>
          <p:cNvSpPr txBox="1">
            <a:spLocks noGrp="1"/>
          </p:cNvSpPr>
          <p:nvPr>
            <p:ph type="title"/>
          </p:nvPr>
        </p:nvSpPr>
        <p:spPr>
          <a:xfrm>
            <a:off x="614600" y="2753800"/>
            <a:ext cx="10962900" cy="1350300"/>
          </a:xfrm>
          <a:prstGeom prst="rect">
            <a:avLst/>
          </a:prstGeom>
        </p:spPr>
        <p:txBody>
          <a:bodyPr spcFirstLastPara="1" wrap="square" lIns="121900" tIns="121900" rIns="121900" bIns="121900" anchor="ctr" anchorCtr="0">
            <a:normAutofit/>
          </a:bodyPr>
          <a:lstStyle>
            <a:lvl1pPr lvl="0">
              <a:spcBef>
                <a:spcPts val="0"/>
              </a:spcBef>
              <a:spcAft>
                <a:spcPts val="0"/>
              </a:spcAft>
              <a:buSzPts val="5600"/>
              <a:buNone/>
              <a:defRPr sz="5600"/>
            </a:lvl1pPr>
            <a:lvl2pPr lvl="1">
              <a:spcBef>
                <a:spcPts val="0"/>
              </a:spcBef>
              <a:spcAft>
                <a:spcPts val="0"/>
              </a:spcAft>
              <a:buSzPts val="5600"/>
              <a:buNone/>
              <a:defRPr sz="5600"/>
            </a:lvl2pPr>
            <a:lvl3pPr lvl="2">
              <a:spcBef>
                <a:spcPts val="0"/>
              </a:spcBef>
              <a:spcAft>
                <a:spcPts val="0"/>
              </a:spcAft>
              <a:buSzPts val="5600"/>
              <a:buNone/>
              <a:defRPr sz="5600"/>
            </a:lvl3pPr>
            <a:lvl4pPr lvl="3">
              <a:spcBef>
                <a:spcPts val="0"/>
              </a:spcBef>
              <a:spcAft>
                <a:spcPts val="0"/>
              </a:spcAft>
              <a:buSzPts val="5600"/>
              <a:buNone/>
              <a:defRPr sz="5600"/>
            </a:lvl4pPr>
            <a:lvl5pPr lvl="4">
              <a:spcBef>
                <a:spcPts val="0"/>
              </a:spcBef>
              <a:spcAft>
                <a:spcPts val="0"/>
              </a:spcAft>
              <a:buSzPts val="5600"/>
              <a:buNone/>
              <a:defRPr sz="5600"/>
            </a:lvl5pPr>
            <a:lvl6pPr lvl="5">
              <a:spcBef>
                <a:spcPts val="0"/>
              </a:spcBef>
              <a:spcAft>
                <a:spcPts val="0"/>
              </a:spcAft>
              <a:buSzPts val="5600"/>
              <a:buNone/>
              <a:defRPr sz="5600"/>
            </a:lvl6pPr>
            <a:lvl7pPr lvl="6">
              <a:spcBef>
                <a:spcPts val="0"/>
              </a:spcBef>
              <a:spcAft>
                <a:spcPts val="0"/>
              </a:spcAft>
              <a:buSzPts val="5600"/>
              <a:buNone/>
              <a:defRPr sz="5600"/>
            </a:lvl7pPr>
            <a:lvl8pPr lvl="7">
              <a:spcBef>
                <a:spcPts val="0"/>
              </a:spcBef>
              <a:spcAft>
                <a:spcPts val="0"/>
              </a:spcAft>
              <a:buSzPts val="5600"/>
              <a:buNone/>
              <a:defRPr sz="5600"/>
            </a:lvl8pPr>
            <a:lvl9pPr lvl="8">
              <a:spcBef>
                <a:spcPts val="0"/>
              </a:spcBef>
              <a:spcAft>
                <a:spcPts val="0"/>
              </a:spcAft>
              <a:buSzPts val="5600"/>
              <a:buNone/>
              <a:defRPr sz="5600"/>
            </a:lvl9pPr>
          </a:lstStyle>
          <a:p>
            <a:endParaRPr/>
          </a:p>
        </p:txBody>
      </p:sp>
      <p:sp>
        <p:nvSpPr>
          <p:cNvPr id="1072" name="Google Shape;1072;g2f977b7ef1d_0_337"/>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73"/>
        <p:cNvGrpSpPr/>
        <p:nvPr/>
      </p:nvGrpSpPr>
      <p:grpSpPr>
        <a:xfrm>
          <a:off x="0" y="0"/>
          <a:ext cx="0" cy="0"/>
          <a:chOff x="0" y="0"/>
          <a:chExt cx="0" cy="0"/>
        </a:xfrm>
      </p:grpSpPr>
      <p:sp>
        <p:nvSpPr>
          <p:cNvPr id="1074" name="Google Shape;1074;g2f977b7ef1d_0_340"/>
          <p:cNvSpPr/>
          <p:nvPr/>
        </p:nvSpPr>
        <p:spPr>
          <a:xfrm rot="10800000" flipH="1">
            <a:off x="0" y="2247900"/>
            <a:ext cx="12192000" cy="46101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75" name="Google Shape;1075;g2f977b7ef1d_0_340"/>
          <p:cNvSpPr/>
          <p:nvPr/>
        </p:nvSpPr>
        <p:spPr>
          <a:xfrm>
            <a:off x="0" y="2248000"/>
            <a:ext cx="12192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76" name="Google Shape;1076;g2f977b7ef1d_0_340"/>
          <p:cNvSpPr txBox="1">
            <a:spLocks noGrp="1"/>
          </p:cNvSpPr>
          <p:nvPr>
            <p:ph type="title"/>
          </p:nvPr>
        </p:nvSpPr>
        <p:spPr>
          <a:xfrm>
            <a:off x="629200" y="984967"/>
            <a:ext cx="10962900" cy="1023600"/>
          </a:xfrm>
          <a:prstGeom prst="rect">
            <a:avLst/>
          </a:prstGeom>
        </p:spPr>
        <p:txBody>
          <a:bodyPr spcFirstLastPara="1" wrap="square" lIns="121900" tIns="121900" rIns="121900" bIns="121900" anchor="b" anchorCtr="0">
            <a:normAutofit/>
          </a:bodyPr>
          <a:lstStyle>
            <a:lvl1pPr lvl="0">
              <a:spcBef>
                <a:spcPts val="0"/>
              </a:spcBef>
              <a:spcAft>
                <a:spcPts val="0"/>
              </a:spcAft>
              <a:buSzPts val="4300"/>
              <a:buNone/>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1077" name="Google Shape;1077;g2f977b7ef1d_0_340"/>
          <p:cNvSpPr txBox="1">
            <a:spLocks noGrp="1"/>
          </p:cNvSpPr>
          <p:nvPr>
            <p:ph type="body" idx="1"/>
          </p:nvPr>
        </p:nvSpPr>
        <p:spPr>
          <a:xfrm>
            <a:off x="629200" y="2558767"/>
            <a:ext cx="10962900" cy="36135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1078" name="Google Shape;1078;g2f977b7ef1d_0_340"/>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79"/>
        <p:cNvGrpSpPr/>
        <p:nvPr/>
      </p:nvGrpSpPr>
      <p:grpSpPr>
        <a:xfrm>
          <a:off x="0" y="0"/>
          <a:ext cx="0" cy="0"/>
          <a:chOff x="0" y="0"/>
          <a:chExt cx="0" cy="0"/>
        </a:xfrm>
      </p:grpSpPr>
      <p:sp>
        <p:nvSpPr>
          <p:cNvPr id="1080" name="Google Shape;1080;g2f977b7ef1d_0_346"/>
          <p:cNvSpPr/>
          <p:nvPr/>
        </p:nvSpPr>
        <p:spPr>
          <a:xfrm rot="10800000" flipH="1">
            <a:off x="0" y="2247900"/>
            <a:ext cx="12192000" cy="46101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81" name="Google Shape;1081;g2f977b7ef1d_0_346"/>
          <p:cNvSpPr/>
          <p:nvPr/>
        </p:nvSpPr>
        <p:spPr>
          <a:xfrm>
            <a:off x="0" y="2248000"/>
            <a:ext cx="12192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82" name="Google Shape;1082;g2f977b7ef1d_0_346"/>
          <p:cNvSpPr txBox="1">
            <a:spLocks noGrp="1"/>
          </p:cNvSpPr>
          <p:nvPr>
            <p:ph type="title"/>
          </p:nvPr>
        </p:nvSpPr>
        <p:spPr>
          <a:xfrm>
            <a:off x="629200" y="984967"/>
            <a:ext cx="10962900" cy="1023600"/>
          </a:xfrm>
          <a:prstGeom prst="rect">
            <a:avLst/>
          </a:prstGeom>
        </p:spPr>
        <p:txBody>
          <a:bodyPr spcFirstLastPara="1" wrap="square" lIns="121900" tIns="121900" rIns="121900" bIns="121900" anchor="b" anchorCtr="0">
            <a:normAutofit/>
          </a:bodyPr>
          <a:lstStyle>
            <a:lvl1pPr lvl="0">
              <a:spcBef>
                <a:spcPts val="0"/>
              </a:spcBef>
              <a:spcAft>
                <a:spcPts val="0"/>
              </a:spcAft>
              <a:buSzPts val="4300"/>
              <a:buNone/>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1083" name="Google Shape;1083;g2f977b7ef1d_0_346"/>
          <p:cNvSpPr txBox="1">
            <a:spLocks noGrp="1"/>
          </p:cNvSpPr>
          <p:nvPr>
            <p:ph type="body" idx="1"/>
          </p:nvPr>
        </p:nvSpPr>
        <p:spPr>
          <a:xfrm>
            <a:off x="629200" y="2558767"/>
            <a:ext cx="5333100" cy="36135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1084" name="Google Shape;1084;g2f977b7ef1d_0_346"/>
          <p:cNvSpPr txBox="1">
            <a:spLocks noGrp="1"/>
          </p:cNvSpPr>
          <p:nvPr>
            <p:ph type="body" idx="2"/>
          </p:nvPr>
        </p:nvSpPr>
        <p:spPr>
          <a:xfrm>
            <a:off x="6259000" y="2558767"/>
            <a:ext cx="5333100" cy="36135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1085" name="Google Shape;1085;g2f977b7ef1d_0_346"/>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6"/>
        <p:cNvGrpSpPr/>
        <p:nvPr/>
      </p:nvGrpSpPr>
      <p:grpSpPr>
        <a:xfrm>
          <a:off x="0" y="0"/>
          <a:ext cx="0" cy="0"/>
          <a:chOff x="0" y="0"/>
          <a:chExt cx="0" cy="0"/>
        </a:xfrm>
      </p:grpSpPr>
      <p:sp>
        <p:nvSpPr>
          <p:cNvPr id="1087" name="Google Shape;1087;g2f977b7ef1d_0_353"/>
          <p:cNvSpPr/>
          <p:nvPr/>
        </p:nvSpPr>
        <p:spPr>
          <a:xfrm rot="10800000" flipH="1">
            <a:off x="0" y="875100"/>
            <a:ext cx="12192000" cy="59829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88" name="Google Shape;1088;g2f977b7ef1d_0_353"/>
          <p:cNvSpPr/>
          <p:nvPr/>
        </p:nvSpPr>
        <p:spPr>
          <a:xfrm>
            <a:off x="0" y="875133"/>
            <a:ext cx="12192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89" name="Google Shape;1089;g2f977b7ef1d_0_353"/>
          <p:cNvSpPr txBox="1">
            <a:spLocks noGrp="1"/>
          </p:cNvSpPr>
          <p:nvPr>
            <p:ph type="title"/>
          </p:nvPr>
        </p:nvSpPr>
        <p:spPr>
          <a:xfrm>
            <a:off x="131000" y="21800"/>
            <a:ext cx="11768700" cy="803700"/>
          </a:xfrm>
          <a:prstGeom prst="rect">
            <a:avLst/>
          </a:prstGeom>
        </p:spPr>
        <p:txBody>
          <a:bodyPr spcFirstLastPara="1" wrap="square" lIns="121900" tIns="121900" rIns="121900" bIns="121900" anchor="ctr"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090" name="Google Shape;1090;g2f977b7ef1d_0_353"/>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bg>
      <p:bgPr>
        <a:solidFill>
          <a:schemeClr val="dk1"/>
        </a:solidFill>
        <a:effectLst/>
      </p:bgPr>
    </p:bg>
    <p:spTree>
      <p:nvGrpSpPr>
        <p:cNvPr id="1" name="Shape 76"/>
        <p:cNvGrpSpPr/>
        <p:nvPr/>
      </p:nvGrpSpPr>
      <p:grpSpPr>
        <a:xfrm>
          <a:off x="0" y="0"/>
          <a:ext cx="0" cy="0"/>
          <a:chOff x="0" y="0"/>
          <a:chExt cx="0" cy="0"/>
        </a:xfrm>
      </p:grpSpPr>
      <p:sp>
        <p:nvSpPr>
          <p:cNvPr id="77" name="Google Shape;77;p38"/>
          <p:cNvSpPr txBox="1">
            <a:spLocks noGrp="1"/>
          </p:cNvSpPr>
          <p:nvPr>
            <p:ph type="ctrTitle"/>
          </p:nvPr>
        </p:nvSpPr>
        <p:spPr>
          <a:xfrm>
            <a:off x="852488" y="1777364"/>
            <a:ext cx="5758866"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800"/>
              <a:buFont typeface="Montserrat ExtraBold"/>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8"/>
          <p:cNvSpPr txBox="1">
            <a:spLocks noGrp="1"/>
          </p:cNvSpPr>
          <p:nvPr>
            <p:ph type="subTitle" idx="1"/>
          </p:nvPr>
        </p:nvSpPr>
        <p:spPr>
          <a:xfrm>
            <a:off x="852488" y="4257039"/>
            <a:ext cx="5758866"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9" name="Google Shape;79;p38"/>
          <p:cNvPicPr preferRelativeResize="0"/>
          <p:nvPr/>
        </p:nvPicPr>
        <p:blipFill rotWithShape="1">
          <a:blip r:embed="rId2">
            <a:alphaModFix/>
          </a:blip>
          <a:srcRect/>
          <a:stretch/>
        </p:blipFill>
        <p:spPr>
          <a:xfrm>
            <a:off x="994359" y="1051560"/>
            <a:ext cx="2394066" cy="18288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91"/>
        <p:cNvGrpSpPr/>
        <p:nvPr/>
      </p:nvGrpSpPr>
      <p:grpSpPr>
        <a:xfrm>
          <a:off x="0" y="0"/>
          <a:ext cx="0" cy="0"/>
          <a:chOff x="0" y="0"/>
          <a:chExt cx="0" cy="0"/>
        </a:xfrm>
      </p:grpSpPr>
      <p:sp>
        <p:nvSpPr>
          <p:cNvPr id="1092" name="Google Shape;1092;g2f977b7ef1d_0_358"/>
          <p:cNvSpPr txBox="1"/>
          <p:nvPr/>
        </p:nvSpPr>
        <p:spPr>
          <a:xfrm rot="10800000" flipH="1">
            <a:off x="4368800" y="33"/>
            <a:ext cx="78231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93" name="Google Shape;1093;g2f977b7ef1d_0_358"/>
          <p:cNvSpPr/>
          <p:nvPr/>
        </p:nvSpPr>
        <p:spPr>
          <a:xfrm rot="-5400000">
            <a:off x="1012250" y="3356550"/>
            <a:ext cx="6858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94" name="Google Shape;1094;g2f977b7ef1d_0_358"/>
          <p:cNvSpPr txBox="1">
            <a:spLocks noGrp="1"/>
          </p:cNvSpPr>
          <p:nvPr>
            <p:ph type="title"/>
          </p:nvPr>
        </p:nvSpPr>
        <p:spPr>
          <a:xfrm>
            <a:off x="301437" y="477067"/>
            <a:ext cx="3744000" cy="12711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1095" name="Google Shape;1095;g2f977b7ef1d_0_358"/>
          <p:cNvSpPr txBox="1">
            <a:spLocks noGrp="1"/>
          </p:cNvSpPr>
          <p:nvPr>
            <p:ph type="body" idx="1"/>
          </p:nvPr>
        </p:nvSpPr>
        <p:spPr>
          <a:xfrm>
            <a:off x="301433" y="1954400"/>
            <a:ext cx="3744000" cy="42180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Clr>
                <a:schemeClr val="lt1"/>
              </a:buClr>
              <a:buSzPts val="1600"/>
              <a:buChar char="●"/>
              <a:defRPr sz="1600">
                <a:solidFill>
                  <a:schemeClr val="lt1"/>
                </a:solidFill>
              </a:defRPr>
            </a:lvl1pPr>
            <a:lvl2pPr marL="914400" lvl="1" indent="-330200">
              <a:spcBef>
                <a:spcPts val="0"/>
              </a:spcBef>
              <a:spcAft>
                <a:spcPts val="0"/>
              </a:spcAft>
              <a:buClr>
                <a:schemeClr val="lt1"/>
              </a:buClr>
              <a:buSzPts val="1600"/>
              <a:buChar char="○"/>
              <a:defRPr sz="1600">
                <a:solidFill>
                  <a:schemeClr val="lt1"/>
                </a:solidFill>
              </a:defRPr>
            </a:lvl2pPr>
            <a:lvl3pPr marL="1371600" lvl="2" indent="-330200">
              <a:spcBef>
                <a:spcPts val="0"/>
              </a:spcBef>
              <a:spcAft>
                <a:spcPts val="0"/>
              </a:spcAft>
              <a:buClr>
                <a:schemeClr val="lt1"/>
              </a:buClr>
              <a:buSzPts val="1600"/>
              <a:buChar char="■"/>
              <a:defRPr sz="1600">
                <a:solidFill>
                  <a:schemeClr val="lt1"/>
                </a:solidFill>
              </a:defRPr>
            </a:lvl3pPr>
            <a:lvl4pPr marL="1828800" lvl="3" indent="-330200">
              <a:spcBef>
                <a:spcPts val="0"/>
              </a:spcBef>
              <a:spcAft>
                <a:spcPts val="0"/>
              </a:spcAft>
              <a:buClr>
                <a:schemeClr val="lt1"/>
              </a:buClr>
              <a:buSzPts val="1600"/>
              <a:buChar char="●"/>
              <a:defRPr sz="1600">
                <a:solidFill>
                  <a:schemeClr val="lt1"/>
                </a:solidFill>
              </a:defRPr>
            </a:lvl4pPr>
            <a:lvl5pPr marL="2286000" lvl="4" indent="-330200">
              <a:spcBef>
                <a:spcPts val="0"/>
              </a:spcBef>
              <a:spcAft>
                <a:spcPts val="0"/>
              </a:spcAft>
              <a:buClr>
                <a:schemeClr val="lt1"/>
              </a:buClr>
              <a:buSzPts val="1600"/>
              <a:buChar char="○"/>
              <a:defRPr sz="1600">
                <a:solidFill>
                  <a:schemeClr val="lt1"/>
                </a:solidFill>
              </a:defRPr>
            </a:lvl5pPr>
            <a:lvl6pPr marL="2743200" lvl="5" indent="-330200">
              <a:spcBef>
                <a:spcPts val="0"/>
              </a:spcBef>
              <a:spcAft>
                <a:spcPts val="0"/>
              </a:spcAft>
              <a:buClr>
                <a:schemeClr val="lt1"/>
              </a:buClr>
              <a:buSzPts val="1600"/>
              <a:buChar char="■"/>
              <a:defRPr sz="1600">
                <a:solidFill>
                  <a:schemeClr val="lt1"/>
                </a:solidFill>
              </a:defRPr>
            </a:lvl6pPr>
            <a:lvl7pPr marL="3200400" lvl="6" indent="-330200">
              <a:spcBef>
                <a:spcPts val="0"/>
              </a:spcBef>
              <a:spcAft>
                <a:spcPts val="0"/>
              </a:spcAft>
              <a:buClr>
                <a:schemeClr val="lt1"/>
              </a:buClr>
              <a:buSzPts val="1600"/>
              <a:buChar char="●"/>
              <a:defRPr sz="1600">
                <a:solidFill>
                  <a:schemeClr val="lt1"/>
                </a:solidFill>
              </a:defRPr>
            </a:lvl7pPr>
            <a:lvl8pPr marL="3657600" lvl="7" indent="-330200">
              <a:spcBef>
                <a:spcPts val="0"/>
              </a:spcBef>
              <a:spcAft>
                <a:spcPts val="0"/>
              </a:spcAft>
              <a:buClr>
                <a:schemeClr val="lt1"/>
              </a:buClr>
              <a:buSzPts val="1600"/>
              <a:buChar char="○"/>
              <a:defRPr sz="1600">
                <a:solidFill>
                  <a:schemeClr val="lt1"/>
                </a:solidFill>
              </a:defRPr>
            </a:lvl8pPr>
            <a:lvl9pPr marL="4114800" lvl="8" indent="-330200">
              <a:spcBef>
                <a:spcPts val="0"/>
              </a:spcBef>
              <a:spcAft>
                <a:spcPts val="0"/>
              </a:spcAft>
              <a:buClr>
                <a:schemeClr val="lt1"/>
              </a:buClr>
              <a:buSzPts val="1600"/>
              <a:buChar char="■"/>
              <a:defRPr sz="1600">
                <a:solidFill>
                  <a:schemeClr val="lt1"/>
                </a:solidFill>
              </a:defRPr>
            </a:lvl9pPr>
          </a:lstStyle>
          <a:p>
            <a:endParaRPr/>
          </a:p>
        </p:txBody>
      </p:sp>
      <p:sp>
        <p:nvSpPr>
          <p:cNvPr id="1096" name="Google Shape;1096;g2f977b7ef1d_0_358"/>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97"/>
        <p:cNvGrpSpPr/>
        <p:nvPr/>
      </p:nvGrpSpPr>
      <p:grpSpPr>
        <a:xfrm>
          <a:off x="0" y="0"/>
          <a:ext cx="0" cy="0"/>
          <a:chOff x="0" y="0"/>
          <a:chExt cx="0" cy="0"/>
        </a:xfrm>
      </p:grpSpPr>
      <p:sp>
        <p:nvSpPr>
          <p:cNvPr id="1098" name="Google Shape;1098;g2f977b7ef1d_0_364"/>
          <p:cNvSpPr txBox="1">
            <a:spLocks noGrp="1"/>
          </p:cNvSpPr>
          <p:nvPr>
            <p:ph type="title"/>
          </p:nvPr>
        </p:nvSpPr>
        <p:spPr>
          <a:xfrm>
            <a:off x="653667" y="651000"/>
            <a:ext cx="83028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endParaRPr/>
          </a:p>
        </p:txBody>
      </p:sp>
      <p:sp>
        <p:nvSpPr>
          <p:cNvPr id="1099" name="Google Shape;1099;g2f977b7ef1d_0_364"/>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00"/>
        <p:cNvGrpSpPr/>
        <p:nvPr/>
      </p:nvGrpSpPr>
      <p:grpSpPr>
        <a:xfrm>
          <a:off x="0" y="0"/>
          <a:ext cx="0" cy="0"/>
          <a:chOff x="0" y="0"/>
          <a:chExt cx="0" cy="0"/>
        </a:xfrm>
      </p:grpSpPr>
      <p:sp>
        <p:nvSpPr>
          <p:cNvPr id="1101" name="Google Shape;1101;g2f977b7ef1d_0_367"/>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02" name="Google Shape;1102;g2f977b7ef1d_0_367"/>
          <p:cNvSpPr/>
          <p:nvPr/>
        </p:nvSpPr>
        <p:spPr>
          <a:xfrm rot="5400000">
            <a:off x="2595233" y="3356900"/>
            <a:ext cx="68571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03" name="Google Shape;1103;g2f977b7ef1d_0_367"/>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Clr>
                <a:schemeClr val="dk2"/>
              </a:buClr>
              <a:buSzPts val="5600"/>
              <a:buNone/>
              <a:defRPr sz="5600">
                <a:solidFill>
                  <a:schemeClr val="dk2"/>
                </a:solidFill>
              </a:defRPr>
            </a:lvl1pPr>
            <a:lvl2pPr lvl="1" algn="ctr">
              <a:spcBef>
                <a:spcPts val="0"/>
              </a:spcBef>
              <a:spcAft>
                <a:spcPts val="0"/>
              </a:spcAft>
              <a:buClr>
                <a:schemeClr val="dk2"/>
              </a:buClr>
              <a:buSzPts val="5600"/>
              <a:buNone/>
              <a:defRPr sz="5600">
                <a:solidFill>
                  <a:schemeClr val="dk2"/>
                </a:solidFill>
              </a:defRPr>
            </a:lvl2pPr>
            <a:lvl3pPr lvl="2" algn="ctr">
              <a:spcBef>
                <a:spcPts val="0"/>
              </a:spcBef>
              <a:spcAft>
                <a:spcPts val="0"/>
              </a:spcAft>
              <a:buClr>
                <a:schemeClr val="dk2"/>
              </a:buClr>
              <a:buSzPts val="5600"/>
              <a:buNone/>
              <a:defRPr sz="5600">
                <a:solidFill>
                  <a:schemeClr val="dk2"/>
                </a:solidFill>
              </a:defRPr>
            </a:lvl3pPr>
            <a:lvl4pPr lvl="3" algn="ctr">
              <a:spcBef>
                <a:spcPts val="0"/>
              </a:spcBef>
              <a:spcAft>
                <a:spcPts val="0"/>
              </a:spcAft>
              <a:buClr>
                <a:schemeClr val="dk2"/>
              </a:buClr>
              <a:buSzPts val="5600"/>
              <a:buNone/>
              <a:defRPr sz="5600">
                <a:solidFill>
                  <a:schemeClr val="dk2"/>
                </a:solidFill>
              </a:defRPr>
            </a:lvl4pPr>
            <a:lvl5pPr lvl="4" algn="ctr">
              <a:spcBef>
                <a:spcPts val="0"/>
              </a:spcBef>
              <a:spcAft>
                <a:spcPts val="0"/>
              </a:spcAft>
              <a:buClr>
                <a:schemeClr val="dk2"/>
              </a:buClr>
              <a:buSzPts val="5600"/>
              <a:buNone/>
              <a:defRPr sz="5600">
                <a:solidFill>
                  <a:schemeClr val="dk2"/>
                </a:solidFill>
              </a:defRPr>
            </a:lvl5pPr>
            <a:lvl6pPr lvl="5" algn="ctr">
              <a:spcBef>
                <a:spcPts val="0"/>
              </a:spcBef>
              <a:spcAft>
                <a:spcPts val="0"/>
              </a:spcAft>
              <a:buClr>
                <a:schemeClr val="dk2"/>
              </a:buClr>
              <a:buSzPts val="5600"/>
              <a:buNone/>
              <a:defRPr sz="5600">
                <a:solidFill>
                  <a:schemeClr val="dk2"/>
                </a:solidFill>
              </a:defRPr>
            </a:lvl6pPr>
            <a:lvl7pPr lvl="6" algn="ctr">
              <a:spcBef>
                <a:spcPts val="0"/>
              </a:spcBef>
              <a:spcAft>
                <a:spcPts val="0"/>
              </a:spcAft>
              <a:buClr>
                <a:schemeClr val="dk2"/>
              </a:buClr>
              <a:buSzPts val="5600"/>
              <a:buNone/>
              <a:defRPr sz="5600">
                <a:solidFill>
                  <a:schemeClr val="dk2"/>
                </a:solidFill>
              </a:defRPr>
            </a:lvl7pPr>
            <a:lvl8pPr lvl="7" algn="ctr">
              <a:spcBef>
                <a:spcPts val="0"/>
              </a:spcBef>
              <a:spcAft>
                <a:spcPts val="0"/>
              </a:spcAft>
              <a:buClr>
                <a:schemeClr val="dk2"/>
              </a:buClr>
              <a:buSzPts val="5600"/>
              <a:buNone/>
              <a:defRPr sz="5600">
                <a:solidFill>
                  <a:schemeClr val="dk2"/>
                </a:solidFill>
              </a:defRPr>
            </a:lvl8pPr>
            <a:lvl9pPr lvl="8" algn="ctr">
              <a:spcBef>
                <a:spcPts val="0"/>
              </a:spcBef>
              <a:spcAft>
                <a:spcPts val="0"/>
              </a:spcAft>
              <a:buClr>
                <a:schemeClr val="dk2"/>
              </a:buClr>
              <a:buSzPts val="5600"/>
              <a:buNone/>
              <a:defRPr sz="5600">
                <a:solidFill>
                  <a:schemeClr val="dk2"/>
                </a:solidFill>
              </a:defRPr>
            </a:lvl9pPr>
          </a:lstStyle>
          <a:p>
            <a:endParaRPr/>
          </a:p>
        </p:txBody>
      </p:sp>
      <p:sp>
        <p:nvSpPr>
          <p:cNvPr id="1104" name="Google Shape;1104;g2f977b7ef1d_0_367"/>
          <p:cNvSpPr txBox="1">
            <a:spLocks noGrp="1"/>
          </p:cNvSpPr>
          <p:nvPr>
            <p:ph type="subTitle" idx="1"/>
          </p:nvPr>
        </p:nvSpPr>
        <p:spPr>
          <a:xfrm>
            <a:off x="354000" y="3705956"/>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05" name="Google Shape;1105;g2f977b7ef1d_0_367"/>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Clr>
                <a:schemeClr val="lt1"/>
              </a:buClr>
              <a:buSzPts val="2400"/>
              <a:buChar char="●"/>
              <a:defRPr>
                <a:solidFill>
                  <a:schemeClr val="lt1"/>
                </a:solidFill>
              </a:defRPr>
            </a:lvl1pPr>
            <a:lvl2pPr marL="914400" lvl="1" indent="-349250">
              <a:spcBef>
                <a:spcPts val="0"/>
              </a:spcBef>
              <a:spcAft>
                <a:spcPts val="0"/>
              </a:spcAft>
              <a:buClr>
                <a:schemeClr val="lt1"/>
              </a:buClr>
              <a:buSzPts val="1900"/>
              <a:buChar char="○"/>
              <a:defRPr>
                <a:solidFill>
                  <a:schemeClr val="lt1"/>
                </a:solidFill>
              </a:defRPr>
            </a:lvl2pPr>
            <a:lvl3pPr marL="1371600" lvl="2" indent="-349250">
              <a:spcBef>
                <a:spcPts val="0"/>
              </a:spcBef>
              <a:spcAft>
                <a:spcPts val="0"/>
              </a:spcAft>
              <a:buClr>
                <a:schemeClr val="lt1"/>
              </a:buClr>
              <a:buSzPts val="1900"/>
              <a:buChar char="■"/>
              <a:defRPr>
                <a:solidFill>
                  <a:schemeClr val="lt1"/>
                </a:solidFill>
              </a:defRPr>
            </a:lvl3pPr>
            <a:lvl4pPr marL="1828800" lvl="3" indent="-349250">
              <a:spcBef>
                <a:spcPts val="0"/>
              </a:spcBef>
              <a:spcAft>
                <a:spcPts val="0"/>
              </a:spcAft>
              <a:buClr>
                <a:schemeClr val="lt1"/>
              </a:buClr>
              <a:buSzPts val="1900"/>
              <a:buChar char="●"/>
              <a:defRPr>
                <a:solidFill>
                  <a:schemeClr val="lt1"/>
                </a:solidFill>
              </a:defRPr>
            </a:lvl4pPr>
            <a:lvl5pPr marL="2286000" lvl="4" indent="-349250">
              <a:spcBef>
                <a:spcPts val="0"/>
              </a:spcBef>
              <a:spcAft>
                <a:spcPts val="0"/>
              </a:spcAft>
              <a:buClr>
                <a:schemeClr val="lt1"/>
              </a:buClr>
              <a:buSzPts val="1900"/>
              <a:buChar char="○"/>
              <a:defRPr>
                <a:solidFill>
                  <a:schemeClr val="lt1"/>
                </a:solidFill>
              </a:defRPr>
            </a:lvl5pPr>
            <a:lvl6pPr marL="2743200" lvl="5" indent="-349250">
              <a:spcBef>
                <a:spcPts val="0"/>
              </a:spcBef>
              <a:spcAft>
                <a:spcPts val="0"/>
              </a:spcAft>
              <a:buClr>
                <a:schemeClr val="lt1"/>
              </a:buClr>
              <a:buSzPts val="1900"/>
              <a:buChar char="■"/>
              <a:defRPr>
                <a:solidFill>
                  <a:schemeClr val="lt1"/>
                </a:solidFill>
              </a:defRPr>
            </a:lvl6pPr>
            <a:lvl7pPr marL="3200400" lvl="6" indent="-349250">
              <a:spcBef>
                <a:spcPts val="0"/>
              </a:spcBef>
              <a:spcAft>
                <a:spcPts val="0"/>
              </a:spcAft>
              <a:buClr>
                <a:schemeClr val="lt1"/>
              </a:buClr>
              <a:buSzPts val="1900"/>
              <a:buChar char="●"/>
              <a:defRPr>
                <a:solidFill>
                  <a:schemeClr val="lt1"/>
                </a:solidFill>
              </a:defRPr>
            </a:lvl7pPr>
            <a:lvl8pPr marL="3657600" lvl="7" indent="-349250">
              <a:spcBef>
                <a:spcPts val="0"/>
              </a:spcBef>
              <a:spcAft>
                <a:spcPts val="0"/>
              </a:spcAft>
              <a:buClr>
                <a:schemeClr val="lt1"/>
              </a:buClr>
              <a:buSzPts val="1900"/>
              <a:buChar char="○"/>
              <a:defRPr>
                <a:solidFill>
                  <a:schemeClr val="lt1"/>
                </a:solidFill>
              </a:defRPr>
            </a:lvl8pPr>
            <a:lvl9pPr marL="4114800" lvl="8" indent="-349250">
              <a:spcBef>
                <a:spcPts val="0"/>
              </a:spcBef>
              <a:spcAft>
                <a:spcPts val="0"/>
              </a:spcAft>
              <a:buClr>
                <a:schemeClr val="lt1"/>
              </a:buClr>
              <a:buSzPts val="1900"/>
              <a:buChar char="■"/>
              <a:defRPr>
                <a:solidFill>
                  <a:schemeClr val="lt1"/>
                </a:solidFill>
              </a:defRPr>
            </a:lvl9pPr>
          </a:lstStyle>
          <a:p>
            <a:endParaRPr/>
          </a:p>
        </p:txBody>
      </p:sp>
      <p:sp>
        <p:nvSpPr>
          <p:cNvPr id="1106" name="Google Shape;1106;g2f977b7ef1d_0_367"/>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07"/>
        <p:cNvGrpSpPr/>
        <p:nvPr/>
      </p:nvGrpSpPr>
      <p:grpSpPr>
        <a:xfrm>
          <a:off x="0" y="0"/>
          <a:ext cx="0" cy="0"/>
          <a:chOff x="0" y="0"/>
          <a:chExt cx="0" cy="0"/>
        </a:xfrm>
      </p:grpSpPr>
      <p:sp>
        <p:nvSpPr>
          <p:cNvPr id="1108" name="Google Shape;1108;g2f977b7ef1d_0_374"/>
          <p:cNvSpPr txBox="1"/>
          <p:nvPr/>
        </p:nvSpPr>
        <p:spPr>
          <a:xfrm rot="10800000" flipH="1">
            <a:off x="0" y="-100"/>
            <a:ext cx="12192000" cy="62613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09" name="Google Shape;1109;g2f977b7ef1d_0_374"/>
          <p:cNvSpPr/>
          <p:nvPr/>
        </p:nvSpPr>
        <p:spPr>
          <a:xfrm rot="10800000" flipH="1">
            <a:off x="0" y="6163733"/>
            <a:ext cx="12192000" cy="987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10" name="Google Shape;1110;g2f977b7ef1d_0_374"/>
          <p:cNvSpPr txBox="1">
            <a:spLocks noGrp="1"/>
          </p:cNvSpPr>
          <p:nvPr>
            <p:ph type="body" idx="1"/>
          </p:nvPr>
        </p:nvSpPr>
        <p:spPr>
          <a:xfrm>
            <a:off x="76200" y="6262433"/>
            <a:ext cx="11175900" cy="5955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Clr>
                <a:schemeClr val="lt1"/>
              </a:buClr>
              <a:buSzPts val="1600"/>
              <a:buNone/>
              <a:defRPr sz="1600">
                <a:solidFill>
                  <a:schemeClr val="lt1"/>
                </a:solidFill>
              </a:defRPr>
            </a:lvl1pPr>
          </a:lstStyle>
          <a:p>
            <a:endParaRPr/>
          </a:p>
        </p:txBody>
      </p:sp>
      <p:sp>
        <p:nvSpPr>
          <p:cNvPr id="1111" name="Google Shape;1111;g2f977b7ef1d_0_374"/>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1112"/>
        <p:cNvGrpSpPr/>
        <p:nvPr/>
      </p:nvGrpSpPr>
      <p:grpSpPr>
        <a:xfrm>
          <a:off x="0" y="0"/>
          <a:ext cx="0" cy="0"/>
          <a:chOff x="0" y="0"/>
          <a:chExt cx="0" cy="0"/>
        </a:xfrm>
      </p:grpSpPr>
      <p:sp>
        <p:nvSpPr>
          <p:cNvPr id="1113" name="Google Shape;1113;g2f977b7ef1d_0_379"/>
          <p:cNvSpPr txBox="1">
            <a:spLocks noGrp="1"/>
          </p:cNvSpPr>
          <p:nvPr>
            <p:ph type="title" hasCustomPrompt="1"/>
          </p:nvPr>
        </p:nvSpPr>
        <p:spPr>
          <a:xfrm>
            <a:off x="634000" y="1678033"/>
            <a:ext cx="109629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Clr>
                <a:schemeClr val="dk2"/>
              </a:buClr>
              <a:buSzPts val="16000"/>
              <a:buNone/>
              <a:defRPr sz="16000">
                <a:solidFill>
                  <a:schemeClr val="dk2"/>
                </a:solidFill>
              </a:defRPr>
            </a:lvl1pPr>
            <a:lvl2pPr lvl="1" algn="ctr">
              <a:spcBef>
                <a:spcPts val="0"/>
              </a:spcBef>
              <a:spcAft>
                <a:spcPts val="0"/>
              </a:spcAft>
              <a:buClr>
                <a:schemeClr val="dk2"/>
              </a:buClr>
              <a:buSzPts val="16000"/>
              <a:buNone/>
              <a:defRPr sz="16000">
                <a:solidFill>
                  <a:schemeClr val="dk2"/>
                </a:solidFill>
              </a:defRPr>
            </a:lvl2pPr>
            <a:lvl3pPr lvl="2" algn="ctr">
              <a:spcBef>
                <a:spcPts val="0"/>
              </a:spcBef>
              <a:spcAft>
                <a:spcPts val="0"/>
              </a:spcAft>
              <a:buClr>
                <a:schemeClr val="dk2"/>
              </a:buClr>
              <a:buSzPts val="16000"/>
              <a:buNone/>
              <a:defRPr sz="16000">
                <a:solidFill>
                  <a:schemeClr val="dk2"/>
                </a:solidFill>
              </a:defRPr>
            </a:lvl3pPr>
            <a:lvl4pPr lvl="3" algn="ctr">
              <a:spcBef>
                <a:spcPts val="0"/>
              </a:spcBef>
              <a:spcAft>
                <a:spcPts val="0"/>
              </a:spcAft>
              <a:buClr>
                <a:schemeClr val="dk2"/>
              </a:buClr>
              <a:buSzPts val="16000"/>
              <a:buNone/>
              <a:defRPr sz="16000">
                <a:solidFill>
                  <a:schemeClr val="dk2"/>
                </a:solidFill>
              </a:defRPr>
            </a:lvl4pPr>
            <a:lvl5pPr lvl="4" algn="ctr">
              <a:spcBef>
                <a:spcPts val="0"/>
              </a:spcBef>
              <a:spcAft>
                <a:spcPts val="0"/>
              </a:spcAft>
              <a:buClr>
                <a:schemeClr val="dk2"/>
              </a:buClr>
              <a:buSzPts val="16000"/>
              <a:buNone/>
              <a:defRPr sz="16000">
                <a:solidFill>
                  <a:schemeClr val="dk2"/>
                </a:solidFill>
              </a:defRPr>
            </a:lvl5pPr>
            <a:lvl6pPr lvl="5" algn="ctr">
              <a:spcBef>
                <a:spcPts val="0"/>
              </a:spcBef>
              <a:spcAft>
                <a:spcPts val="0"/>
              </a:spcAft>
              <a:buClr>
                <a:schemeClr val="dk2"/>
              </a:buClr>
              <a:buSzPts val="16000"/>
              <a:buNone/>
              <a:defRPr sz="16000">
                <a:solidFill>
                  <a:schemeClr val="dk2"/>
                </a:solidFill>
              </a:defRPr>
            </a:lvl6pPr>
            <a:lvl7pPr lvl="6" algn="ctr">
              <a:spcBef>
                <a:spcPts val="0"/>
              </a:spcBef>
              <a:spcAft>
                <a:spcPts val="0"/>
              </a:spcAft>
              <a:buClr>
                <a:schemeClr val="dk2"/>
              </a:buClr>
              <a:buSzPts val="16000"/>
              <a:buNone/>
              <a:defRPr sz="16000">
                <a:solidFill>
                  <a:schemeClr val="dk2"/>
                </a:solidFill>
              </a:defRPr>
            </a:lvl7pPr>
            <a:lvl8pPr lvl="7" algn="ctr">
              <a:spcBef>
                <a:spcPts val="0"/>
              </a:spcBef>
              <a:spcAft>
                <a:spcPts val="0"/>
              </a:spcAft>
              <a:buClr>
                <a:schemeClr val="dk2"/>
              </a:buClr>
              <a:buSzPts val="16000"/>
              <a:buNone/>
              <a:defRPr sz="16000">
                <a:solidFill>
                  <a:schemeClr val="dk2"/>
                </a:solidFill>
              </a:defRPr>
            </a:lvl8pPr>
            <a:lvl9pPr lvl="8" algn="ctr">
              <a:spcBef>
                <a:spcPts val="0"/>
              </a:spcBef>
              <a:spcAft>
                <a:spcPts val="0"/>
              </a:spcAft>
              <a:buClr>
                <a:schemeClr val="dk2"/>
              </a:buClr>
              <a:buSzPts val="16000"/>
              <a:buNone/>
              <a:defRPr sz="16000">
                <a:solidFill>
                  <a:schemeClr val="dk2"/>
                </a:solidFill>
              </a:defRPr>
            </a:lvl9pPr>
          </a:lstStyle>
          <a:p>
            <a:r>
              <a:t>xx%</a:t>
            </a:r>
          </a:p>
        </p:txBody>
      </p:sp>
      <p:sp>
        <p:nvSpPr>
          <p:cNvPr id="1114" name="Google Shape;1114;g2f977b7ef1d_0_379"/>
          <p:cNvSpPr txBox="1">
            <a:spLocks noGrp="1"/>
          </p:cNvSpPr>
          <p:nvPr>
            <p:ph type="body" idx="1"/>
          </p:nvPr>
        </p:nvSpPr>
        <p:spPr>
          <a:xfrm>
            <a:off x="634000" y="4406167"/>
            <a:ext cx="109629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1115" name="Google Shape;1115;g2f977b7ef1d_0_379"/>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1116"/>
        <p:cNvGrpSpPr/>
        <p:nvPr/>
      </p:nvGrpSpPr>
      <p:grpSpPr>
        <a:xfrm>
          <a:off x="0" y="0"/>
          <a:ext cx="0" cy="0"/>
          <a:chOff x="0" y="0"/>
          <a:chExt cx="0" cy="0"/>
        </a:xfrm>
      </p:grpSpPr>
      <p:sp>
        <p:nvSpPr>
          <p:cNvPr id="1117" name="Google Shape;1117;g2f977b7ef1d_0_383"/>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18"/>
        <p:cNvGrpSpPr/>
        <p:nvPr/>
      </p:nvGrpSpPr>
      <p:grpSpPr>
        <a:xfrm>
          <a:off x="0" y="0"/>
          <a:ext cx="0" cy="0"/>
          <a:chOff x="0" y="0"/>
          <a:chExt cx="0" cy="0"/>
        </a:xfrm>
      </p:grpSpPr>
      <p:sp>
        <p:nvSpPr>
          <p:cNvPr id="1119" name="Google Shape;1119;g2f977b7ef1d_0_38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1120" name="Google Shape;1120;g2f977b7ef1d_0_38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1600"/>
              </a:spcBef>
              <a:spcAft>
                <a:spcPts val="0"/>
              </a:spcAft>
              <a:buClr>
                <a:schemeClr val="dk1"/>
              </a:buClr>
              <a:buSzPts val="1900"/>
              <a:buChar char="○"/>
              <a:defRPr/>
            </a:lvl2pPr>
            <a:lvl3pPr marL="1371600" lvl="2" indent="-349250" algn="l">
              <a:lnSpc>
                <a:spcPct val="90000"/>
              </a:lnSpc>
              <a:spcBef>
                <a:spcPts val="1600"/>
              </a:spcBef>
              <a:spcAft>
                <a:spcPts val="0"/>
              </a:spcAft>
              <a:buClr>
                <a:schemeClr val="dk1"/>
              </a:buClr>
              <a:buSzPts val="1900"/>
              <a:buChar char="■"/>
              <a:defRPr/>
            </a:lvl3pPr>
            <a:lvl4pPr marL="1828800" lvl="3" indent="-349250" algn="l">
              <a:lnSpc>
                <a:spcPct val="90000"/>
              </a:lnSpc>
              <a:spcBef>
                <a:spcPts val="1600"/>
              </a:spcBef>
              <a:spcAft>
                <a:spcPts val="0"/>
              </a:spcAft>
              <a:buClr>
                <a:schemeClr val="dk1"/>
              </a:buClr>
              <a:buSzPts val="1900"/>
              <a:buChar char="●"/>
              <a:defRPr/>
            </a:lvl4pPr>
            <a:lvl5pPr marL="2286000" lvl="4" indent="-349250" algn="l">
              <a:lnSpc>
                <a:spcPct val="90000"/>
              </a:lnSpc>
              <a:spcBef>
                <a:spcPts val="1600"/>
              </a:spcBef>
              <a:spcAft>
                <a:spcPts val="0"/>
              </a:spcAft>
              <a:buClr>
                <a:schemeClr val="dk1"/>
              </a:buClr>
              <a:buSzPts val="1900"/>
              <a:buChar char="○"/>
              <a:defRPr/>
            </a:lvl5pPr>
            <a:lvl6pPr marL="2743200" lvl="5" indent="-349250" algn="l">
              <a:lnSpc>
                <a:spcPct val="90000"/>
              </a:lnSpc>
              <a:spcBef>
                <a:spcPts val="1600"/>
              </a:spcBef>
              <a:spcAft>
                <a:spcPts val="0"/>
              </a:spcAft>
              <a:buClr>
                <a:schemeClr val="dk1"/>
              </a:buClr>
              <a:buSzPts val="1900"/>
              <a:buChar char="■"/>
              <a:defRPr/>
            </a:lvl6pPr>
            <a:lvl7pPr marL="3200400" lvl="6" indent="-349250" algn="l">
              <a:lnSpc>
                <a:spcPct val="90000"/>
              </a:lnSpc>
              <a:spcBef>
                <a:spcPts val="1600"/>
              </a:spcBef>
              <a:spcAft>
                <a:spcPts val="0"/>
              </a:spcAft>
              <a:buClr>
                <a:schemeClr val="dk1"/>
              </a:buClr>
              <a:buSzPts val="1900"/>
              <a:buChar char="●"/>
              <a:defRPr/>
            </a:lvl7pPr>
            <a:lvl8pPr marL="3657600" lvl="7" indent="-349250" algn="l">
              <a:lnSpc>
                <a:spcPct val="90000"/>
              </a:lnSpc>
              <a:spcBef>
                <a:spcPts val="1600"/>
              </a:spcBef>
              <a:spcAft>
                <a:spcPts val="0"/>
              </a:spcAft>
              <a:buClr>
                <a:schemeClr val="dk1"/>
              </a:buClr>
              <a:buSzPts val="1900"/>
              <a:buChar char="○"/>
              <a:defRPr/>
            </a:lvl8pPr>
            <a:lvl9pPr marL="4114800" lvl="8" indent="-349250" algn="l">
              <a:lnSpc>
                <a:spcPct val="90000"/>
              </a:lnSpc>
              <a:spcBef>
                <a:spcPts val="1600"/>
              </a:spcBef>
              <a:spcAft>
                <a:spcPts val="1600"/>
              </a:spcAft>
              <a:buClr>
                <a:schemeClr val="dk1"/>
              </a:buClr>
              <a:buSzPts val="1900"/>
              <a:buChar char="■"/>
              <a:defRPr/>
            </a:lvl9pPr>
          </a:lstStyle>
          <a:p>
            <a:endParaRPr/>
          </a:p>
        </p:txBody>
      </p:sp>
      <p:sp>
        <p:nvSpPr>
          <p:cNvPr id="1121" name="Google Shape;1121;g2f977b7ef1d_0_38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900"/>
              <a:buNone/>
              <a:defRPr sz="1900"/>
            </a:lvl1pPr>
            <a:lvl2pPr lvl="1" algn="l">
              <a:spcBef>
                <a:spcPts val="0"/>
              </a:spcBef>
              <a:spcAft>
                <a:spcPts val="0"/>
              </a:spcAft>
              <a:buSzPts val="1900"/>
              <a:buNone/>
              <a:defRPr sz="1900"/>
            </a:lvl2pPr>
            <a:lvl3pPr lvl="2" algn="l">
              <a:spcBef>
                <a:spcPts val="0"/>
              </a:spcBef>
              <a:spcAft>
                <a:spcPts val="0"/>
              </a:spcAft>
              <a:buSzPts val="1900"/>
              <a:buNone/>
              <a:defRPr sz="1900"/>
            </a:lvl3pPr>
            <a:lvl4pPr lvl="3" algn="l">
              <a:spcBef>
                <a:spcPts val="0"/>
              </a:spcBef>
              <a:spcAft>
                <a:spcPts val="0"/>
              </a:spcAft>
              <a:buSzPts val="1900"/>
              <a:buNone/>
              <a:defRPr sz="1900"/>
            </a:lvl4pPr>
            <a:lvl5pPr lvl="4" algn="l">
              <a:spcBef>
                <a:spcPts val="0"/>
              </a:spcBef>
              <a:spcAft>
                <a:spcPts val="0"/>
              </a:spcAft>
              <a:buSzPts val="1900"/>
              <a:buNone/>
              <a:defRPr sz="1900"/>
            </a:lvl5pPr>
            <a:lvl6pPr lvl="5" algn="l">
              <a:spcBef>
                <a:spcPts val="0"/>
              </a:spcBef>
              <a:spcAft>
                <a:spcPts val="0"/>
              </a:spcAft>
              <a:buSzPts val="1900"/>
              <a:buNone/>
              <a:defRPr sz="1900"/>
            </a:lvl6pPr>
            <a:lvl7pPr lvl="6" algn="l">
              <a:spcBef>
                <a:spcPts val="0"/>
              </a:spcBef>
              <a:spcAft>
                <a:spcPts val="0"/>
              </a:spcAft>
              <a:buSzPts val="1900"/>
              <a:buNone/>
              <a:defRPr sz="1900"/>
            </a:lvl7pPr>
            <a:lvl8pPr lvl="7" algn="l">
              <a:spcBef>
                <a:spcPts val="0"/>
              </a:spcBef>
              <a:spcAft>
                <a:spcPts val="0"/>
              </a:spcAft>
              <a:buSzPts val="1900"/>
              <a:buNone/>
              <a:defRPr sz="1900"/>
            </a:lvl8pPr>
            <a:lvl9pPr lvl="8" algn="l">
              <a:spcBef>
                <a:spcPts val="0"/>
              </a:spcBef>
              <a:spcAft>
                <a:spcPts val="0"/>
              </a:spcAft>
              <a:buSzPts val="1900"/>
              <a:buNone/>
              <a:defRPr sz="1900"/>
            </a:lvl9pPr>
          </a:lstStyle>
          <a:p>
            <a:endParaRPr/>
          </a:p>
        </p:txBody>
      </p:sp>
      <p:sp>
        <p:nvSpPr>
          <p:cNvPr id="1122" name="Google Shape;1122;g2f977b7ef1d_0_38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900"/>
              <a:buNone/>
              <a:defRPr sz="1900"/>
            </a:lvl1pPr>
            <a:lvl2pPr lvl="1" algn="l">
              <a:spcBef>
                <a:spcPts val="0"/>
              </a:spcBef>
              <a:spcAft>
                <a:spcPts val="0"/>
              </a:spcAft>
              <a:buSzPts val="1900"/>
              <a:buNone/>
              <a:defRPr sz="1900"/>
            </a:lvl2pPr>
            <a:lvl3pPr lvl="2" algn="l">
              <a:spcBef>
                <a:spcPts val="0"/>
              </a:spcBef>
              <a:spcAft>
                <a:spcPts val="0"/>
              </a:spcAft>
              <a:buSzPts val="1900"/>
              <a:buNone/>
              <a:defRPr sz="1900"/>
            </a:lvl3pPr>
            <a:lvl4pPr lvl="3" algn="l">
              <a:spcBef>
                <a:spcPts val="0"/>
              </a:spcBef>
              <a:spcAft>
                <a:spcPts val="0"/>
              </a:spcAft>
              <a:buSzPts val="1900"/>
              <a:buNone/>
              <a:defRPr sz="1900"/>
            </a:lvl4pPr>
            <a:lvl5pPr lvl="4" algn="l">
              <a:spcBef>
                <a:spcPts val="0"/>
              </a:spcBef>
              <a:spcAft>
                <a:spcPts val="0"/>
              </a:spcAft>
              <a:buSzPts val="1900"/>
              <a:buNone/>
              <a:defRPr sz="1900"/>
            </a:lvl5pPr>
            <a:lvl6pPr lvl="5" algn="l">
              <a:spcBef>
                <a:spcPts val="0"/>
              </a:spcBef>
              <a:spcAft>
                <a:spcPts val="0"/>
              </a:spcAft>
              <a:buSzPts val="1900"/>
              <a:buNone/>
              <a:defRPr sz="1900"/>
            </a:lvl6pPr>
            <a:lvl7pPr lvl="6" algn="l">
              <a:spcBef>
                <a:spcPts val="0"/>
              </a:spcBef>
              <a:spcAft>
                <a:spcPts val="0"/>
              </a:spcAft>
              <a:buSzPts val="1900"/>
              <a:buNone/>
              <a:defRPr sz="1900"/>
            </a:lvl7pPr>
            <a:lvl8pPr lvl="7" algn="l">
              <a:spcBef>
                <a:spcPts val="0"/>
              </a:spcBef>
              <a:spcAft>
                <a:spcPts val="0"/>
              </a:spcAft>
              <a:buSzPts val="1900"/>
              <a:buNone/>
              <a:defRPr sz="1900"/>
            </a:lvl8pPr>
            <a:lvl9pPr lvl="8" algn="l">
              <a:spcBef>
                <a:spcPts val="0"/>
              </a:spcBef>
              <a:spcAft>
                <a:spcPts val="0"/>
              </a:spcAft>
              <a:buSzPts val="1900"/>
              <a:buNone/>
              <a:defRPr sz="1900"/>
            </a:lvl9pPr>
          </a:lstStyle>
          <a:p>
            <a:endParaRPr/>
          </a:p>
        </p:txBody>
      </p:sp>
      <p:sp>
        <p:nvSpPr>
          <p:cNvPr id="1123" name="Google Shape;1123;g2f977b7ef1d_0_38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Slide">
  <p:cSld name="8_Title Slide">
    <p:bg>
      <p:bgPr>
        <a:gradFill>
          <a:gsLst>
            <a:gs pos="0">
              <a:schemeClr val="accent3"/>
            </a:gs>
            <a:gs pos="10000">
              <a:schemeClr val="accent3"/>
            </a:gs>
            <a:gs pos="48000">
              <a:srgbClr val="3687DF"/>
            </a:gs>
            <a:gs pos="90000">
              <a:schemeClr val="accent2"/>
            </a:gs>
            <a:gs pos="100000">
              <a:schemeClr val="accent2"/>
            </a:gs>
          </a:gsLst>
          <a:lin ang="8100000" scaled="0"/>
        </a:gradFill>
        <a:effectLst/>
      </p:bgPr>
    </p:bg>
    <p:spTree>
      <p:nvGrpSpPr>
        <p:cNvPr id="1" name="Shape 80"/>
        <p:cNvGrpSpPr/>
        <p:nvPr/>
      </p:nvGrpSpPr>
      <p:grpSpPr>
        <a:xfrm>
          <a:off x="0" y="0"/>
          <a:ext cx="0" cy="0"/>
          <a:chOff x="0" y="0"/>
          <a:chExt cx="0" cy="0"/>
        </a:xfrm>
      </p:grpSpPr>
      <p:sp>
        <p:nvSpPr>
          <p:cNvPr id="81" name="Google Shape;81;p39"/>
          <p:cNvSpPr txBox="1">
            <a:spLocks noGrp="1"/>
          </p:cNvSpPr>
          <p:nvPr>
            <p:ph type="ctrTitle"/>
          </p:nvPr>
        </p:nvSpPr>
        <p:spPr>
          <a:xfrm>
            <a:off x="852488" y="1777364"/>
            <a:ext cx="5758866"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800"/>
              <a:buFont typeface="Montserrat ExtraBold"/>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9"/>
          <p:cNvSpPr txBox="1">
            <a:spLocks noGrp="1"/>
          </p:cNvSpPr>
          <p:nvPr>
            <p:ph type="subTitle" idx="1"/>
          </p:nvPr>
        </p:nvSpPr>
        <p:spPr>
          <a:xfrm>
            <a:off x="852488" y="4257039"/>
            <a:ext cx="5758866"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83" name="Google Shape;83;p39"/>
          <p:cNvPicPr preferRelativeResize="0"/>
          <p:nvPr/>
        </p:nvPicPr>
        <p:blipFill rotWithShape="1">
          <a:blip r:embed="rId2">
            <a:alphaModFix/>
          </a:blip>
          <a:srcRect/>
          <a:stretch/>
        </p:blipFill>
        <p:spPr>
          <a:xfrm>
            <a:off x="994359" y="1051560"/>
            <a:ext cx="2394066" cy="18288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9_Title Slide">
  <p:cSld name="9_Title Slide">
    <p:bg>
      <p:bgPr>
        <a:solidFill>
          <a:schemeClr val="dk1"/>
        </a:solidFill>
        <a:effectLst/>
      </p:bgPr>
    </p:bg>
    <p:spTree>
      <p:nvGrpSpPr>
        <p:cNvPr id="1" name="Shape 84"/>
        <p:cNvGrpSpPr/>
        <p:nvPr/>
      </p:nvGrpSpPr>
      <p:grpSpPr>
        <a:xfrm>
          <a:off x="0" y="0"/>
          <a:ext cx="0" cy="0"/>
          <a:chOff x="0" y="0"/>
          <a:chExt cx="0" cy="0"/>
        </a:xfrm>
      </p:grpSpPr>
      <p:sp>
        <p:nvSpPr>
          <p:cNvPr id="85" name="Google Shape;85;p40"/>
          <p:cNvSpPr>
            <a:spLocks noGrp="1"/>
          </p:cNvSpPr>
          <p:nvPr>
            <p:ph type="pic" idx="2"/>
          </p:nvPr>
        </p:nvSpPr>
        <p:spPr>
          <a:xfrm>
            <a:off x="0" y="0"/>
            <a:ext cx="12192000" cy="6858000"/>
          </a:xfrm>
          <a:prstGeom prst="rect">
            <a:avLst/>
          </a:prstGeom>
          <a:solidFill>
            <a:srgbClr val="000000"/>
          </a:solidFill>
          <a:ln>
            <a:noFill/>
          </a:ln>
        </p:spPr>
      </p:sp>
      <p:sp>
        <p:nvSpPr>
          <p:cNvPr id="86" name="Google Shape;86;p40"/>
          <p:cNvSpPr txBox="1">
            <a:spLocks noGrp="1"/>
          </p:cNvSpPr>
          <p:nvPr>
            <p:ph type="ctrTitle"/>
          </p:nvPr>
        </p:nvSpPr>
        <p:spPr>
          <a:xfrm>
            <a:off x="852488" y="1777364"/>
            <a:ext cx="5758866"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800"/>
              <a:buFont typeface="Montserrat ExtraBold"/>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40"/>
          <p:cNvSpPr txBox="1">
            <a:spLocks noGrp="1"/>
          </p:cNvSpPr>
          <p:nvPr>
            <p:ph type="subTitle" idx="1"/>
          </p:nvPr>
        </p:nvSpPr>
        <p:spPr>
          <a:xfrm>
            <a:off x="852488" y="4257039"/>
            <a:ext cx="5758866"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88" name="Google Shape;88;p40"/>
          <p:cNvPicPr preferRelativeResize="0"/>
          <p:nvPr/>
        </p:nvPicPr>
        <p:blipFill rotWithShape="1">
          <a:blip r:embed="rId2">
            <a:alphaModFix/>
          </a:blip>
          <a:srcRect/>
          <a:stretch/>
        </p:blipFill>
        <p:spPr>
          <a:xfrm>
            <a:off x="994359" y="1051560"/>
            <a:ext cx="2394066" cy="18288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0_Section Header">
  <p:cSld name="10_Section Header">
    <p:spTree>
      <p:nvGrpSpPr>
        <p:cNvPr id="1" name="Shape 89"/>
        <p:cNvGrpSpPr/>
        <p:nvPr/>
      </p:nvGrpSpPr>
      <p:grpSpPr>
        <a:xfrm>
          <a:off x="0" y="0"/>
          <a:ext cx="0" cy="0"/>
          <a:chOff x="0" y="0"/>
          <a:chExt cx="0" cy="0"/>
        </a:xfrm>
      </p:grpSpPr>
      <p:sp>
        <p:nvSpPr>
          <p:cNvPr id="90" name="Google Shape;90;p41"/>
          <p:cNvSpPr/>
          <p:nvPr/>
        </p:nvSpPr>
        <p:spPr>
          <a:xfrm>
            <a:off x="-1" y="2286000"/>
            <a:ext cx="12192001" cy="4572000"/>
          </a:xfrm>
          <a:prstGeom prst="rect">
            <a:avLst/>
          </a:prstGeom>
          <a:gradFill>
            <a:gsLst>
              <a:gs pos="0">
                <a:schemeClr val="accent3"/>
              </a:gs>
              <a:gs pos="10000">
                <a:schemeClr val="accent3"/>
              </a:gs>
              <a:gs pos="48000">
                <a:srgbClr val="3687DF"/>
              </a:gs>
              <a:gs pos="90000">
                <a:schemeClr val="accent2"/>
              </a:gs>
              <a:gs pos="100000">
                <a:schemeClr val="accent2"/>
              </a:gs>
            </a:gsLst>
            <a:lin ang="810000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1800">
              <a:solidFill>
                <a:schemeClr val="dk1"/>
              </a:solidFill>
              <a:latin typeface="Arial"/>
              <a:ea typeface="Arial"/>
              <a:cs typeface="Arial"/>
              <a:sym typeface="Arial"/>
            </a:endParaRPr>
          </a:p>
        </p:txBody>
      </p:sp>
      <p:sp>
        <p:nvSpPr>
          <p:cNvPr id="91" name="Google Shape;91;p41"/>
          <p:cNvSpPr txBox="1">
            <a:spLocks noGrp="1"/>
          </p:cNvSpPr>
          <p:nvPr>
            <p:ph type="title"/>
          </p:nvPr>
        </p:nvSpPr>
        <p:spPr>
          <a:xfrm>
            <a:off x="831850" y="2586922"/>
            <a:ext cx="10515600" cy="117069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000"/>
              <a:buFont typeface="Montserrat ExtraBold"/>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41"/>
          <p:cNvSpPr txBox="1">
            <a:spLocks noGrp="1"/>
          </p:cNvSpPr>
          <p:nvPr>
            <p:ph type="body" idx="1"/>
          </p:nvPr>
        </p:nvSpPr>
        <p:spPr>
          <a:xfrm>
            <a:off x="831850" y="3757614"/>
            <a:ext cx="10515600" cy="84296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
        <p:nvSpPr>
          <p:cNvPr id="93" name="Google Shape;93;p41"/>
          <p:cNvSpPr txBox="1">
            <a:spLocks noGrp="1"/>
          </p:cNvSpPr>
          <p:nvPr>
            <p:ph type="body" idx="2"/>
          </p:nvPr>
        </p:nvSpPr>
        <p:spPr>
          <a:xfrm>
            <a:off x="831850" y="5126128"/>
            <a:ext cx="10515600" cy="84296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600"/>
              <a:buNone/>
              <a:defRPr sz="1600">
                <a:solidFill>
                  <a:schemeClr val="lt1"/>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94" name="Google Shape;94;p41"/>
          <p:cNvPicPr preferRelativeResize="0"/>
          <p:nvPr/>
        </p:nvPicPr>
        <p:blipFill rotWithShape="1">
          <a:blip r:embed="rId2">
            <a:alphaModFix/>
          </a:blip>
          <a:srcRect/>
          <a:stretch/>
        </p:blipFill>
        <p:spPr>
          <a:xfrm>
            <a:off x="4909134" y="1051560"/>
            <a:ext cx="2394066" cy="18288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7_Section Header">
  <p:cSld name="7_Section Header">
    <p:spTree>
      <p:nvGrpSpPr>
        <p:cNvPr id="1" name="Shape 95"/>
        <p:cNvGrpSpPr/>
        <p:nvPr/>
      </p:nvGrpSpPr>
      <p:grpSpPr>
        <a:xfrm>
          <a:off x="0" y="0"/>
          <a:ext cx="0" cy="0"/>
          <a:chOff x="0" y="0"/>
          <a:chExt cx="0" cy="0"/>
        </a:xfrm>
      </p:grpSpPr>
      <p:sp>
        <p:nvSpPr>
          <p:cNvPr id="96" name="Google Shape;96;p42"/>
          <p:cNvSpPr/>
          <p:nvPr/>
        </p:nvSpPr>
        <p:spPr>
          <a:xfrm>
            <a:off x="-1" y="0"/>
            <a:ext cx="12192001" cy="2286000"/>
          </a:xfrm>
          <a:prstGeom prst="rect">
            <a:avLst/>
          </a:prstGeom>
          <a:solidFill>
            <a:schemeClr val="lt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1800">
              <a:solidFill>
                <a:schemeClr val="dk1"/>
              </a:solidFill>
              <a:latin typeface="Arial"/>
              <a:ea typeface="Arial"/>
              <a:cs typeface="Arial"/>
              <a:sym typeface="Arial"/>
            </a:endParaRPr>
          </a:p>
        </p:txBody>
      </p:sp>
      <p:sp>
        <p:nvSpPr>
          <p:cNvPr id="97" name="Google Shape;97;p42"/>
          <p:cNvSpPr txBox="1">
            <a:spLocks noGrp="1"/>
          </p:cNvSpPr>
          <p:nvPr>
            <p:ph type="title"/>
          </p:nvPr>
        </p:nvSpPr>
        <p:spPr>
          <a:xfrm>
            <a:off x="831850" y="2586922"/>
            <a:ext cx="10515600" cy="117069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000"/>
              <a:buFont typeface="Montserrat ExtraBold"/>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42"/>
          <p:cNvSpPr txBox="1">
            <a:spLocks noGrp="1"/>
          </p:cNvSpPr>
          <p:nvPr>
            <p:ph type="body" idx="1"/>
          </p:nvPr>
        </p:nvSpPr>
        <p:spPr>
          <a:xfrm>
            <a:off x="831850" y="3757614"/>
            <a:ext cx="10515600" cy="84296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400"/>
              <a:buNone/>
              <a:defRPr sz="24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
        <p:nvSpPr>
          <p:cNvPr id="99" name="Google Shape;99;p42"/>
          <p:cNvSpPr txBox="1">
            <a:spLocks noGrp="1"/>
          </p:cNvSpPr>
          <p:nvPr>
            <p:ph type="body" idx="2"/>
          </p:nvPr>
        </p:nvSpPr>
        <p:spPr>
          <a:xfrm>
            <a:off x="831850" y="5126128"/>
            <a:ext cx="10515600" cy="84296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600"/>
              <a:buNone/>
              <a:defRPr sz="16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100" name="Google Shape;100;p42"/>
          <p:cNvPicPr preferRelativeResize="0"/>
          <p:nvPr/>
        </p:nvPicPr>
        <p:blipFill rotWithShape="1">
          <a:blip r:embed="rId2">
            <a:alphaModFix/>
          </a:blip>
          <a:srcRect/>
          <a:stretch/>
        </p:blipFill>
        <p:spPr>
          <a:xfrm>
            <a:off x="4909134" y="1051560"/>
            <a:ext cx="2394066" cy="18288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1_Title Only">
  <p:cSld name="31_Title Only">
    <p:spTree>
      <p:nvGrpSpPr>
        <p:cNvPr id="1" name="Shape 17"/>
        <p:cNvGrpSpPr/>
        <p:nvPr/>
      </p:nvGrpSpPr>
      <p:grpSpPr>
        <a:xfrm>
          <a:off x="0" y="0"/>
          <a:ext cx="0" cy="0"/>
          <a:chOff x="0" y="0"/>
          <a:chExt cx="0" cy="0"/>
        </a:xfrm>
      </p:grpSpPr>
      <p:sp>
        <p:nvSpPr>
          <p:cNvPr id="18" name="Google Shape;1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5"/>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25"/>
          <p:cNvSpPr txBox="1">
            <a:spLocks noGrp="1"/>
          </p:cNvSpPr>
          <p:nvPr>
            <p:ph type="body" idx="1"/>
          </p:nvPr>
        </p:nvSpPr>
        <p:spPr>
          <a:xfrm>
            <a:off x="831850" y="1690688"/>
            <a:ext cx="10515600" cy="5795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
        <p:nvSpPr>
          <p:cNvPr id="21" name="Google Shape;21;p25"/>
          <p:cNvSpPr>
            <a:spLocks noGrp="1"/>
          </p:cNvSpPr>
          <p:nvPr>
            <p:ph type="pic" idx="2"/>
          </p:nvPr>
        </p:nvSpPr>
        <p:spPr>
          <a:xfrm>
            <a:off x="947419" y="2446314"/>
            <a:ext cx="5084064" cy="3944256"/>
          </a:xfrm>
          <a:prstGeom prst="rect">
            <a:avLst/>
          </a:prstGeom>
          <a:solidFill>
            <a:srgbClr val="ADADAD"/>
          </a:solidFill>
          <a:ln w="9525" cap="flat" cmpd="sng">
            <a:solidFill>
              <a:schemeClr val="lt2">
                <a:alpha val="40000"/>
              </a:schemeClr>
            </a:solidFill>
            <a:prstDash val="solid"/>
            <a:round/>
            <a:headEnd type="none" w="sm" len="sm"/>
            <a:tailEnd type="none" w="sm" len="sm"/>
          </a:ln>
        </p:spPr>
      </p:sp>
      <p:sp>
        <p:nvSpPr>
          <p:cNvPr id="22" name="Google Shape;22;p25"/>
          <p:cNvSpPr>
            <a:spLocks noGrp="1"/>
          </p:cNvSpPr>
          <p:nvPr>
            <p:ph type="pic" idx="3"/>
          </p:nvPr>
        </p:nvSpPr>
        <p:spPr>
          <a:xfrm>
            <a:off x="6202675" y="2446314"/>
            <a:ext cx="5074920" cy="3944256"/>
          </a:xfrm>
          <a:prstGeom prst="rect">
            <a:avLst/>
          </a:prstGeom>
          <a:solidFill>
            <a:srgbClr val="ADADAD"/>
          </a:solidFill>
          <a:ln w="9525" cap="flat" cmpd="sng">
            <a:solidFill>
              <a:schemeClr val="lt2">
                <a:alpha val="40000"/>
              </a:schemeClr>
            </a:solidFill>
            <a:prstDash val="solid"/>
            <a:round/>
            <a:headEnd type="none" w="sm" len="sm"/>
            <a:tailEnd type="none" w="sm" len="sm"/>
          </a:ln>
        </p:spPr>
      </p:sp>
      <p:sp>
        <p:nvSpPr>
          <p:cNvPr id="23" name="Google Shape;23;p25"/>
          <p:cNvSpPr txBox="1">
            <a:spLocks noGrp="1"/>
          </p:cNvSpPr>
          <p:nvPr>
            <p:ph type="body" idx="4"/>
          </p:nvPr>
        </p:nvSpPr>
        <p:spPr>
          <a:xfrm>
            <a:off x="947414" y="5698586"/>
            <a:ext cx="5084064" cy="691984"/>
          </a:xfrm>
          <a:prstGeom prst="rect">
            <a:avLst/>
          </a:prstGeom>
          <a:solidFill>
            <a:schemeClr val="accent1">
              <a:alpha val="80000"/>
            </a:schemeClr>
          </a:solidFill>
          <a:ln>
            <a:noFill/>
          </a:ln>
        </p:spPr>
        <p:txBody>
          <a:bodyPr spcFirstLastPara="1" wrap="square" lIns="182875" tIns="91425" rIns="182875" bIns="91425" anchor="b" anchorCtr="0">
            <a:spAutoFit/>
          </a:bodyPr>
          <a:lstStyle>
            <a:lvl1pPr marL="457200" lvl="0" indent="-228600" algn="l">
              <a:lnSpc>
                <a:spcPct val="90000"/>
              </a:lnSpc>
              <a:spcBef>
                <a:spcPts val="1000"/>
              </a:spcBef>
              <a:spcAft>
                <a:spcPts val="0"/>
              </a:spcAft>
              <a:buSzPts val="1800"/>
              <a:buNone/>
              <a:defRPr sz="1800" b="0" i="0">
                <a:solidFill>
                  <a:srgbClr val="FFFFFF"/>
                </a:solidFill>
                <a:latin typeface="Montserrat Light"/>
                <a:ea typeface="Montserrat Light"/>
                <a:cs typeface="Montserrat Light"/>
                <a:sym typeface="Montserrat Light"/>
              </a:defRPr>
            </a:lvl1pPr>
            <a:lvl2pPr marL="914400" lvl="1" indent="-228600" algn="l">
              <a:lnSpc>
                <a:spcPct val="90000"/>
              </a:lnSpc>
              <a:spcBef>
                <a:spcPts val="500"/>
              </a:spcBef>
              <a:spcAft>
                <a:spcPts val="0"/>
              </a:spcAft>
              <a:buSzPts val="1400"/>
              <a:buFont typeface="Arial"/>
              <a:buNone/>
              <a:defRPr sz="1400" b="0" i="0">
                <a:solidFill>
                  <a:srgbClr val="FFFFFF"/>
                </a:solidFill>
                <a:latin typeface="Montserrat Light"/>
                <a:ea typeface="Montserrat Light"/>
                <a:cs typeface="Montserrat Light"/>
                <a:sym typeface="Montserrat Light"/>
              </a:defRPr>
            </a:lvl2pPr>
            <a:lvl3pPr marL="1371600" lvl="2" indent="-317500" algn="l">
              <a:lnSpc>
                <a:spcPct val="90000"/>
              </a:lnSpc>
              <a:spcBef>
                <a:spcPts val="500"/>
              </a:spcBef>
              <a:spcAft>
                <a:spcPts val="0"/>
              </a:spcAft>
              <a:buSzPts val="1400"/>
              <a:buChar char="▪"/>
              <a:defRPr sz="1400">
                <a:solidFill>
                  <a:srgbClr val="FFFFFF"/>
                </a:solidFill>
              </a:defRPr>
            </a:lvl3pPr>
            <a:lvl4pPr marL="1828800" lvl="3" indent="-317500" algn="l">
              <a:lnSpc>
                <a:spcPct val="90000"/>
              </a:lnSpc>
              <a:spcBef>
                <a:spcPts val="500"/>
              </a:spcBef>
              <a:spcAft>
                <a:spcPts val="0"/>
              </a:spcAft>
              <a:buSzPts val="1400"/>
              <a:buChar char="▪"/>
              <a:defRPr sz="1400">
                <a:solidFill>
                  <a:srgbClr val="FFFFFF"/>
                </a:solidFill>
              </a:defRPr>
            </a:lvl4pPr>
            <a:lvl5pPr marL="2286000" lvl="4" indent="-317500" algn="l">
              <a:lnSpc>
                <a:spcPct val="90000"/>
              </a:lnSpc>
              <a:spcBef>
                <a:spcPts val="500"/>
              </a:spcBef>
              <a:spcAft>
                <a:spcPts val="0"/>
              </a:spcAft>
              <a:buSzPts val="1400"/>
              <a:buChar char="▪"/>
              <a:defRPr sz="1400">
                <a:solidFill>
                  <a:srgbClr val="FFFFF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5"/>
          <p:cNvSpPr txBox="1">
            <a:spLocks noGrp="1"/>
          </p:cNvSpPr>
          <p:nvPr>
            <p:ph type="body" idx="5"/>
          </p:nvPr>
        </p:nvSpPr>
        <p:spPr>
          <a:xfrm>
            <a:off x="6202675" y="5698586"/>
            <a:ext cx="5074920" cy="691984"/>
          </a:xfrm>
          <a:prstGeom prst="rect">
            <a:avLst/>
          </a:prstGeom>
          <a:solidFill>
            <a:schemeClr val="accent2">
              <a:alpha val="80000"/>
            </a:schemeClr>
          </a:solidFill>
          <a:ln>
            <a:noFill/>
          </a:ln>
        </p:spPr>
        <p:txBody>
          <a:bodyPr spcFirstLastPara="1" wrap="square" lIns="182875" tIns="91425" rIns="182875" bIns="91425" anchor="b" anchorCtr="0">
            <a:spAutoFit/>
          </a:bodyPr>
          <a:lstStyle>
            <a:lvl1pPr marL="457200" lvl="0" indent="-228600" algn="l">
              <a:lnSpc>
                <a:spcPct val="90000"/>
              </a:lnSpc>
              <a:spcBef>
                <a:spcPts val="1000"/>
              </a:spcBef>
              <a:spcAft>
                <a:spcPts val="0"/>
              </a:spcAft>
              <a:buSzPts val="1800"/>
              <a:buNone/>
              <a:defRPr sz="1800" b="0" i="0">
                <a:solidFill>
                  <a:srgbClr val="FFFFFF"/>
                </a:solidFill>
                <a:latin typeface="Montserrat Light"/>
                <a:ea typeface="Montserrat Light"/>
                <a:cs typeface="Montserrat Light"/>
                <a:sym typeface="Montserrat Light"/>
              </a:defRPr>
            </a:lvl1pPr>
            <a:lvl2pPr marL="914400" lvl="1" indent="-228600" algn="l">
              <a:lnSpc>
                <a:spcPct val="90000"/>
              </a:lnSpc>
              <a:spcBef>
                <a:spcPts val="500"/>
              </a:spcBef>
              <a:spcAft>
                <a:spcPts val="0"/>
              </a:spcAft>
              <a:buSzPts val="1400"/>
              <a:buFont typeface="Arial"/>
              <a:buNone/>
              <a:defRPr sz="1400" b="0" i="0">
                <a:solidFill>
                  <a:srgbClr val="FFFFFF"/>
                </a:solidFill>
                <a:latin typeface="Montserrat Light"/>
                <a:ea typeface="Montserrat Light"/>
                <a:cs typeface="Montserrat Light"/>
                <a:sym typeface="Montserrat Light"/>
              </a:defRPr>
            </a:lvl2pPr>
            <a:lvl3pPr marL="1371600" lvl="2" indent="-317500" algn="l">
              <a:lnSpc>
                <a:spcPct val="90000"/>
              </a:lnSpc>
              <a:spcBef>
                <a:spcPts val="500"/>
              </a:spcBef>
              <a:spcAft>
                <a:spcPts val="0"/>
              </a:spcAft>
              <a:buSzPts val="1400"/>
              <a:buChar char="▪"/>
              <a:defRPr sz="1400">
                <a:solidFill>
                  <a:srgbClr val="FFFFFF"/>
                </a:solidFill>
              </a:defRPr>
            </a:lvl3pPr>
            <a:lvl4pPr marL="1828800" lvl="3" indent="-317500" algn="l">
              <a:lnSpc>
                <a:spcPct val="90000"/>
              </a:lnSpc>
              <a:spcBef>
                <a:spcPts val="500"/>
              </a:spcBef>
              <a:spcAft>
                <a:spcPts val="0"/>
              </a:spcAft>
              <a:buSzPts val="1400"/>
              <a:buChar char="▪"/>
              <a:defRPr sz="1400">
                <a:solidFill>
                  <a:srgbClr val="FFFFFF"/>
                </a:solidFill>
              </a:defRPr>
            </a:lvl4pPr>
            <a:lvl5pPr marL="2286000" lvl="4" indent="-317500" algn="l">
              <a:lnSpc>
                <a:spcPct val="90000"/>
              </a:lnSpc>
              <a:spcBef>
                <a:spcPts val="500"/>
              </a:spcBef>
              <a:spcAft>
                <a:spcPts val="0"/>
              </a:spcAft>
              <a:buSzPts val="1400"/>
              <a:buChar char="▪"/>
              <a:defRPr sz="1400">
                <a:solidFill>
                  <a:srgbClr val="FFFFF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 name="Google Shape;25;p25"/>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9_Section Header">
  <p:cSld name="9_Section Header">
    <p:spTree>
      <p:nvGrpSpPr>
        <p:cNvPr id="1" name="Shape 101"/>
        <p:cNvGrpSpPr/>
        <p:nvPr/>
      </p:nvGrpSpPr>
      <p:grpSpPr>
        <a:xfrm>
          <a:off x="0" y="0"/>
          <a:ext cx="0" cy="0"/>
          <a:chOff x="0" y="0"/>
          <a:chExt cx="0" cy="0"/>
        </a:xfrm>
      </p:grpSpPr>
      <p:sp>
        <p:nvSpPr>
          <p:cNvPr id="102" name="Google Shape;102;p43"/>
          <p:cNvSpPr/>
          <p:nvPr/>
        </p:nvSpPr>
        <p:spPr>
          <a:xfrm>
            <a:off x="-1" y="0"/>
            <a:ext cx="12192001" cy="2286000"/>
          </a:xfrm>
          <a:prstGeom prst="rect">
            <a:avLst/>
          </a:prstGeom>
          <a:solidFill>
            <a:schemeClr val="dk1"/>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1800">
              <a:solidFill>
                <a:schemeClr val="dk1"/>
              </a:solidFill>
              <a:latin typeface="Arial"/>
              <a:ea typeface="Arial"/>
              <a:cs typeface="Arial"/>
              <a:sym typeface="Arial"/>
            </a:endParaRPr>
          </a:p>
        </p:txBody>
      </p:sp>
      <p:sp>
        <p:nvSpPr>
          <p:cNvPr id="103" name="Google Shape;103;p43"/>
          <p:cNvSpPr txBox="1">
            <a:spLocks noGrp="1"/>
          </p:cNvSpPr>
          <p:nvPr>
            <p:ph type="title"/>
          </p:nvPr>
        </p:nvSpPr>
        <p:spPr>
          <a:xfrm>
            <a:off x="831850" y="2586922"/>
            <a:ext cx="10515600" cy="117069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000"/>
              <a:buFont typeface="Montserrat ExtraBold"/>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43"/>
          <p:cNvSpPr txBox="1">
            <a:spLocks noGrp="1"/>
          </p:cNvSpPr>
          <p:nvPr>
            <p:ph type="body" idx="1"/>
          </p:nvPr>
        </p:nvSpPr>
        <p:spPr>
          <a:xfrm>
            <a:off x="831850" y="3757614"/>
            <a:ext cx="10515600" cy="84296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400"/>
              <a:buNone/>
              <a:defRPr sz="24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
        <p:nvSpPr>
          <p:cNvPr id="105" name="Google Shape;105;p43"/>
          <p:cNvSpPr txBox="1">
            <a:spLocks noGrp="1"/>
          </p:cNvSpPr>
          <p:nvPr>
            <p:ph type="body" idx="2"/>
          </p:nvPr>
        </p:nvSpPr>
        <p:spPr>
          <a:xfrm>
            <a:off x="831850" y="5126128"/>
            <a:ext cx="10515600" cy="84296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600"/>
              <a:buNone/>
              <a:defRPr sz="16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106" name="Google Shape;106;p43"/>
          <p:cNvPicPr preferRelativeResize="0"/>
          <p:nvPr/>
        </p:nvPicPr>
        <p:blipFill rotWithShape="1">
          <a:blip r:embed="rId2">
            <a:alphaModFix/>
          </a:blip>
          <a:srcRect/>
          <a:stretch/>
        </p:blipFill>
        <p:spPr>
          <a:xfrm>
            <a:off x="4909134" y="1051560"/>
            <a:ext cx="2394066" cy="18288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1_Section Header">
  <p:cSld name="11_Section Header">
    <p:spTree>
      <p:nvGrpSpPr>
        <p:cNvPr id="1" name="Shape 107"/>
        <p:cNvGrpSpPr/>
        <p:nvPr/>
      </p:nvGrpSpPr>
      <p:grpSpPr>
        <a:xfrm>
          <a:off x="0" y="0"/>
          <a:ext cx="0" cy="0"/>
          <a:chOff x="0" y="0"/>
          <a:chExt cx="0" cy="0"/>
        </a:xfrm>
      </p:grpSpPr>
      <p:sp>
        <p:nvSpPr>
          <p:cNvPr id="108" name="Google Shape;108;p44"/>
          <p:cNvSpPr/>
          <p:nvPr/>
        </p:nvSpPr>
        <p:spPr>
          <a:xfrm>
            <a:off x="-1" y="0"/>
            <a:ext cx="12192001" cy="2286000"/>
          </a:xfrm>
          <a:prstGeom prst="rect">
            <a:avLst/>
          </a:prstGeom>
          <a:gradFill>
            <a:gsLst>
              <a:gs pos="0">
                <a:schemeClr val="accent3"/>
              </a:gs>
              <a:gs pos="10000">
                <a:schemeClr val="accent3"/>
              </a:gs>
              <a:gs pos="48000">
                <a:srgbClr val="3687DF"/>
              </a:gs>
              <a:gs pos="90000">
                <a:schemeClr val="accent2"/>
              </a:gs>
              <a:gs pos="100000">
                <a:schemeClr val="accent2"/>
              </a:gs>
            </a:gsLst>
            <a:lin ang="810000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200">
              <a:solidFill>
                <a:srgbClr val="FFFFFF"/>
              </a:solidFill>
              <a:latin typeface="Arial"/>
              <a:ea typeface="Arial"/>
              <a:cs typeface="Arial"/>
              <a:sym typeface="Arial"/>
            </a:endParaRPr>
          </a:p>
        </p:txBody>
      </p:sp>
      <p:sp>
        <p:nvSpPr>
          <p:cNvPr id="109" name="Google Shape;109;p44"/>
          <p:cNvSpPr txBox="1">
            <a:spLocks noGrp="1"/>
          </p:cNvSpPr>
          <p:nvPr>
            <p:ph type="title"/>
          </p:nvPr>
        </p:nvSpPr>
        <p:spPr>
          <a:xfrm>
            <a:off x="831850" y="2586922"/>
            <a:ext cx="10515600" cy="117069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000"/>
              <a:buFont typeface="Montserrat ExtraBold"/>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44"/>
          <p:cNvSpPr txBox="1">
            <a:spLocks noGrp="1"/>
          </p:cNvSpPr>
          <p:nvPr>
            <p:ph type="body" idx="1"/>
          </p:nvPr>
        </p:nvSpPr>
        <p:spPr>
          <a:xfrm>
            <a:off x="831850" y="3757614"/>
            <a:ext cx="10515600" cy="84296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400"/>
              <a:buNone/>
              <a:defRPr sz="24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
        <p:nvSpPr>
          <p:cNvPr id="111" name="Google Shape;111;p44"/>
          <p:cNvSpPr txBox="1">
            <a:spLocks noGrp="1"/>
          </p:cNvSpPr>
          <p:nvPr>
            <p:ph type="body" idx="2"/>
          </p:nvPr>
        </p:nvSpPr>
        <p:spPr>
          <a:xfrm>
            <a:off x="831850" y="5126128"/>
            <a:ext cx="10515600" cy="84296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600"/>
              <a:buNone/>
              <a:defRPr sz="16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112" name="Google Shape;112;p44"/>
          <p:cNvPicPr preferRelativeResize="0"/>
          <p:nvPr/>
        </p:nvPicPr>
        <p:blipFill rotWithShape="1">
          <a:blip r:embed="rId2">
            <a:alphaModFix/>
          </a:blip>
          <a:srcRect/>
          <a:stretch/>
        </p:blipFill>
        <p:spPr>
          <a:xfrm>
            <a:off x="4909134" y="1051560"/>
            <a:ext cx="2394066" cy="18288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8_Section Header">
  <p:cSld name="8_Section Header">
    <p:spTree>
      <p:nvGrpSpPr>
        <p:cNvPr id="1" name="Shape 113"/>
        <p:cNvGrpSpPr/>
        <p:nvPr/>
      </p:nvGrpSpPr>
      <p:grpSpPr>
        <a:xfrm>
          <a:off x="0" y="0"/>
          <a:ext cx="0" cy="0"/>
          <a:chOff x="0" y="0"/>
          <a:chExt cx="0" cy="0"/>
        </a:xfrm>
      </p:grpSpPr>
      <p:sp>
        <p:nvSpPr>
          <p:cNvPr id="114" name="Google Shape;114;p45"/>
          <p:cNvSpPr txBox="1">
            <a:spLocks noGrp="1"/>
          </p:cNvSpPr>
          <p:nvPr>
            <p:ph type="title"/>
          </p:nvPr>
        </p:nvSpPr>
        <p:spPr>
          <a:xfrm>
            <a:off x="831850" y="2586922"/>
            <a:ext cx="10515600" cy="117069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000"/>
              <a:buFont typeface="Montserrat ExtraBold"/>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45"/>
          <p:cNvSpPr txBox="1">
            <a:spLocks noGrp="1"/>
          </p:cNvSpPr>
          <p:nvPr>
            <p:ph type="body" idx="1"/>
          </p:nvPr>
        </p:nvSpPr>
        <p:spPr>
          <a:xfrm>
            <a:off x="831850" y="3757614"/>
            <a:ext cx="10515600" cy="84296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400"/>
              <a:buNone/>
              <a:defRPr sz="24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
        <p:nvSpPr>
          <p:cNvPr id="116" name="Google Shape;116;p45"/>
          <p:cNvSpPr>
            <a:spLocks noGrp="1"/>
          </p:cNvSpPr>
          <p:nvPr>
            <p:ph type="pic" idx="2"/>
          </p:nvPr>
        </p:nvSpPr>
        <p:spPr>
          <a:xfrm>
            <a:off x="0" y="0"/>
            <a:ext cx="12192000" cy="2286000"/>
          </a:xfrm>
          <a:prstGeom prst="rect">
            <a:avLst/>
          </a:prstGeom>
          <a:solidFill>
            <a:srgbClr val="000000"/>
          </a:solidFill>
          <a:ln>
            <a:noFill/>
          </a:ln>
        </p:spPr>
      </p:sp>
      <p:sp>
        <p:nvSpPr>
          <p:cNvPr id="117" name="Google Shape;117;p45"/>
          <p:cNvSpPr txBox="1">
            <a:spLocks noGrp="1"/>
          </p:cNvSpPr>
          <p:nvPr>
            <p:ph type="body" idx="3"/>
          </p:nvPr>
        </p:nvSpPr>
        <p:spPr>
          <a:xfrm>
            <a:off x="831850" y="5126128"/>
            <a:ext cx="10515600" cy="84296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600"/>
              <a:buNone/>
              <a:defRPr sz="16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118" name="Google Shape;118;p45"/>
          <p:cNvPicPr preferRelativeResize="0"/>
          <p:nvPr/>
        </p:nvPicPr>
        <p:blipFill rotWithShape="1">
          <a:blip r:embed="rId2">
            <a:alphaModFix/>
          </a:blip>
          <a:srcRect/>
          <a:stretch/>
        </p:blipFill>
        <p:spPr>
          <a:xfrm>
            <a:off x="4909134" y="1051560"/>
            <a:ext cx="2394066" cy="18288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1_Title Slide">
  <p:cSld name="11_Title Slide">
    <p:bg>
      <p:bgPr>
        <a:solidFill>
          <a:schemeClr val="lt1"/>
        </a:solidFill>
        <a:effectLst/>
      </p:bgPr>
    </p:bg>
    <p:spTree>
      <p:nvGrpSpPr>
        <p:cNvPr id="1" name="Shape 119"/>
        <p:cNvGrpSpPr/>
        <p:nvPr/>
      </p:nvGrpSpPr>
      <p:grpSpPr>
        <a:xfrm>
          <a:off x="0" y="0"/>
          <a:ext cx="0" cy="0"/>
          <a:chOff x="0" y="0"/>
          <a:chExt cx="0" cy="0"/>
        </a:xfrm>
      </p:grpSpPr>
      <p:sp>
        <p:nvSpPr>
          <p:cNvPr id="120" name="Google Shape;120;p46"/>
          <p:cNvSpPr txBox="1">
            <a:spLocks noGrp="1"/>
          </p:cNvSpPr>
          <p:nvPr>
            <p:ph type="ctrTitle"/>
          </p:nvPr>
        </p:nvSpPr>
        <p:spPr>
          <a:xfrm>
            <a:off x="5247509" y="1777364"/>
            <a:ext cx="5758866"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Montserrat ExtraBold"/>
              <a:buNone/>
              <a:defRPr sz="4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46"/>
          <p:cNvSpPr txBox="1">
            <a:spLocks noGrp="1"/>
          </p:cNvSpPr>
          <p:nvPr>
            <p:ph type="subTitle" idx="1"/>
          </p:nvPr>
        </p:nvSpPr>
        <p:spPr>
          <a:xfrm>
            <a:off x="5247509" y="4257039"/>
            <a:ext cx="5758866"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dk2"/>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2" name="Google Shape;122;p46"/>
          <p:cNvSpPr>
            <a:spLocks noGrp="1"/>
          </p:cNvSpPr>
          <p:nvPr>
            <p:ph type="pic" idx="2"/>
          </p:nvPr>
        </p:nvSpPr>
        <p:spPr>
          <a:xfrm>
            <a:off x="-16434" y="-1"/>
            <a:ext cx="4059935" cy="2295144"/>
          </a:xfrm>
          <a:prstGeom prst="rect">
            <a:avLst/>
          </a:prstGeom>
          <a:solidFill>
            <a:srgbClr val="ADADAD"/>
          </a:solidFill>
          <a:ln>
            <a:noFill/>
          </a:ln>
        </p:spPr>
      </p:sp>
      <p:sp>
        <p:nvSpPr>
          <p:cNvPr id="123" name="Google Shape;123;p46"/>
          <p:cNvSpPr>
            <a:spLocks noGrp="1"/>
          </p:cNvSpPr>
          <p:nvPr>
            <p:ph type="pic" idx="3"/>
          </p:nvPr>
        </p:nvSpPr>
        <p:spPr>
          <a:xfrm>
            <a:off x="-16434" y="2287588"/>
            <a:ext cx="4059935" cy="2282825"/>
          </a:xfrm>
          <a:prstGeom prst="rect">
            <a:avLst/>
          </a:prstGeom>
          <a:solidFill>
            <a:srgbClr val="CFCFCF"/>
          </a:solidFill>
          <a:ln>
            <a:noFill/>
          </a:ln>
        </p:spPr>
      </p:sp>
      <p:sp>
        <p:nvSpPr>
          <p:cNvPr id="124" name="Google Shape;124;p46"/>
          <p:cNvSpPr>
            <a:spLocks noGrp="1"/>
          </p:cNvSpPr>
          <p:nvPr>
            <p:ph type="pic" idx="4"/>
          </p:nvPr>
        </p:nvSpPr>
        <p:spPr>
          <a:xfrm>
            <a:off x="-16434" y="4569854"/>
            <a:ext cx="4059935" cy="2295144"/>
          </a:xfrm>
          <a:prstGeom prst="rect">
            <a:avLst/>
          </a:prstGeom>
          <a:solidFill>
            <a:srgbClr val="ADADAD"/>
          </a:solidFill>
          <a:ln>
            <a:noFill/>
          </a:ln>
        </p:spPr>
      </p:sp>
      <p:pic>
        <p:nvPicPr>
          <p:cNvPr id="125" name="Google Shape;125;p46"/>
          <p:cNvPicPr preferRelativeResize="0"/>
          <p:nvPr/>
        </p:nvPicPr>
        <p:blipFill rotWithShape="1">
          <a:blip r:embed="rId2">
            <a:alphaModFix/>
          </a:blip>
          <a:srcRect/>
          <a:stretch/>
        </p:blipFill>
        <p:spPr>
          <a:xfrm>
            <a:off x="5389380" y="1051560"/>
            <a:ext cx="2394066" cy="18288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0_Title Slide">
  <p:cSld name="10_Title Slide">
    <p:bg>
      <p:bgPr>
        <a:gradFill>
          <a:gsLst>
            <a:gs pos="0">
              <a:schemeClr val="accent3"/>
            </a:gs>
            <a:gs pos="10000">
              <a:schemeClr val="accent3"/>
            </a:gs>
            <a:gs pos="48000">
              <a:srgbClr val="3687DF"/>
            </a:gs>
            <a:gs pos="90000">
              <a:schemeClr val="accent2"/>
            </a:gs>
            <a:gs pos="100000">
              <a:schemeClr val="accent2"/>
            </a:gs>
          </a:gsLst>
          <a:lin ang="8100000" scaled="0"/>
        </a:gradFill>
        <a:effectLst/>
      </p:bgPr>
    </p:bg>
    <p:spTree>
      <p:nvGrpSpPr>
        <p:cNvPr id="1" name="Shape 126"/>
        <p:cNvGrpSpPr/>
        <p:nvPr/>
      </p:nvGrpSpPr>
      <p:grpSpPr>
        <a:xfrm>
          <a:off x="0" y="0"/>
          <a:ext cx="0" cy="0"/>
          <a:chOff x="0" y="0"/>
          <a:chExt cx="0" cy="0"/>
        </a:xfrm>
      </p:grpSpPr>
      <p:sp>
        <p:nvSpPr>
          <p:cNvPr id="127" name="Google Shape;127;p47"/>
          <p:cNvSpPr txBox="1">
            <a:spLocks noGrp="1"/>
          </p:cNvSpPr>
          <p:nvPr>
            <p:ph type="ctrTitle"/>
          </p:nvPr>
        </p:nvSpPr>
        <p:spPr>
          <a:xfrm>
            <a:off x="5247509" y="1777364"/>
            <a:ext cx="5758866"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800"/>
              <a:buFont typeface="Montserrat ExtraBold"/>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47"/>
          <p:cNvSpPr txBox="1">
            <a:spLocks noGrp="1"/>
          </p:cNvSpPr>
          <p:nvPr>
            <p:ph type="subTitle" idx="1"/>
          </p:nvPr>
        </p:nvSpPr>
        <p:spPr>
          <a:xfrm>
            <a:off x="5247509" y="4257039"/>
            <a:ext cx="5758866"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29" name="Google Shape;129;p47"/>
          <p:cNvPicPr preferRelativeResize="0"/>
          <p:nvPr/>
        </p:nvPicPr>
        <p:blipFill rotWithShape="1">
          <a:blip r:embed="rId2">
            <a:alphaModFix/>
          </a:blip>
          <a:srcRect/>
          <a:stretch/>
        </p:blipFill>
        <p:spPr>
          <a:xfrm>
            <a:off x="5389380" y="1051560"/>
            <a:ext cx="2394066" cy="182880"/>
          </a:xfrm>
          <a:prstGeom prst="rect">
            <a:avLst/>
          </a:prstGeom>
          <a:noFill/>
          <a:ln>
            <a:noFill/>
          </a:ln>
        </p:spPr>
      </p:pic>
      <p:sp>
        <p:nvSpPr>
          <p:cNvPr id="130" name="Google Shape;130;p47"/>
          <p:cNvSpPr>
            <a:spLocks noGrp="1"/>
          </p:cNvSpPr>
          <p:nvPr>
            <p:ph type="pic" idx="2"/>
          </p:nvPr>
        </p:nvSpPr>
        <p:spPr>
          <a:xfrm>
            <a:off x="-16434" y="-1"/>
            <a:ext cx="4059935" cy="2295144"/>
          </a:xfrm>
          <a:prstGeom prst="rect">
            <a:avLst/>
          </a:prstGeom>
          <a:solidFill>
            <a:srgbClr val="ADADAD"/>
          </a:solidFill>
          <a:ln>
            <a:noFill/>
          </a:ln>
        </p:spPr>
      </p:sp>
      <p:sp>
        <p:nvSpPr>
          <p:cNvPr id="131" name="Google Shape;131;p47"/>
          <p:cNvSpPr>
            <a:spLocks noGrp="1"/>
          </p:cNvSpPr>
          <p:nvPr>
            <p:ph type="pic" idx="3"/>
          </p:nvPr>
        </p:nvSpPr>
        <p:spPr>
          <a:xfrm>
            <a:off x="-16434" y="2287588"/>
            <a:ext cx="4059935" cy="2282825"/>
          </a:xfrm>
          <a:prstGeom prst="rect">
            <a:avLst/>
          </a:prstGeom>
          <a:solidFill>
            <a:srgbClr val="CFCFCF"/>
          </a:solidFill>
          <a:ln>
            <a:noFill/>
          </a:ln>
        </p:spPr>
      </p:sp>
      <p:sp>
        <p:nvSpPr>
          <p:cNvPr id="132" name="Google Shape;132;p47"/>
          <p:cNvSpPr>
            <a:spLocks noGrp="1"/>
          </p:cNvSpPr>
          <p:nvPr>
            <p:ph type="pic" idx="4"/>
          </p:nvPr>
        </p:nvSpPr>
        <p:spPr>
          <a:xfrm>
            <a:off x="-16434" y="4569854"/>
            <a:ext cx="4059935" cy="2295144"/>
          </a:xfrm>
          <a:prstGeom prst="rect">
            <a:avLst/>
          </a:prstGeom>
          <a:solidFill>
            <a:srgbClr val="ADADAD"/>
          </a:solid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3"/>
        <p:cNvGrpSpPr/>
        <p:nvPr/>
      </p:nvGrpSpPr>
      <p:grpSpPr>
        <a:xfrm>
          <a:off x="0" y="0"/>
          <a:ext cx="0" cy="0"/>
          <a:chOff x="0" y="0"/>
          <a:chExt cx="0" cy="0"/>
        </a:xfrm>
      </p:grpSpPr>
      <p:sp>
        <p:nvSpPr>
          <p:cNvPr id="134" name="Google Shape;134;p4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Montserrat ExtraBold"/>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4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
        <p:nvSpPr>
          <p:cNvPr id="136" name="Google Shape;136;p48"/>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37" name="Google Shape;137;p48"/>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chemeClr val="lt2"/>
        </a:solidFill>
        <a:effectLst/>
      </p:bgPr>
    </p:bg>
    <p:spTree>
      <p:nvGrpSpPr>
        <p:cNvPr id="1" name="Shape 138"/>
        <p:cNvGrpSpPr/>
        <p:nvPr/>
      </p:nvGrpSpPr>
      <p:grpSpPr>
        <a:xfrm>
          <a:off x="0" y="0"/>
          <a:ext cx="0" cy="0"/>
          <a:chOff x="0" y="0"/>
          <a:chExt cx="0" cy="0"/>
        </a:xfrm>
      </p:grpSpPr>
      <p:sp>
        <p:nvSpPr>
          <p:cNvPr id="139" name="Google Shape;139;p4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Montserrat ExtraBold"/>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4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
        <p:nvSpPr>
          <p:cNvPr id="141" name="Google Shape;141;p49"/>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42" name="Google Shape;142;p49"/>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Section Header">
  <p:cSld name="3_Section Header">
    <p:bg>
      <p:bgPr>
        <a:solidFill>
          <a:schemeClr val="lt1"/>
        </a:solidFill>
        <a:effectLst/>
      </p:bgPr>
    </p:bg>
    <p:spTree>
      <p:nvGrpSpPr>
        <p:cNvPr id="1" name="Shape 143"/>
        <p:cNvGrpSpPr/>
        <p:nvPr/>
      </p:nvGrpSpPr>
      <p:grpSpPr>
        <a:xfrm>
          <a:off x="0" y="0"/>
          <a:ext cx="0" cy="0"/>
          <a:chOff x="0" y="0"/>
          <a:chExt cx="0" cy="0"/>
        </a:xfrm>
      </p:grpSpPr>
      <p:sp>
        <p:nvSpPr>
          <p:cNvPr id="144" name="Google Shape;144;p50"/>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5" name="Google Shape;145;p50"/>
          <p:cNvSpPr txBox="1">
            <a:spLocks noGrp="1"/>
          </p:cNvSpPr>
          <p:nvPr>
            <p:ph type="title"/>
          </p:nvPr>
        </p:nvSpPr>
        <p:spPr>
          <a:xfrm>
            <a:off x="839788" y="2628900"/>
            <a:ext cx="3932237" cy="1600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Montserrat Extra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6" name="Google Shape;146;p50"/>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4_Section Header">
  <p:cSld name="4_Section Header">
    <p:bg>
      <p:bgPr>
        <a:solidFill>
          <a:schemeClr val="lt2"/>
        </a:solidFill>
        <a:effectLst/>
      </p:bgPr>
    </p:bg>
    <p:spTree>
      <p:nvGrpSpPr>
        <p:cNvPr id="1" name="Shape 147"/>
        <p:cNvGrpSpPr/>
        <p:nvPr/>
      </p:nvGrpSpPr>
      <p:grpSpPr>
        <a:xfrm>
          <a:off x="0" y="0"/>
          <a:ext cx="0" cy="0"/>
          <a:chOff x="0" y="0"/>
          <a:chExt cx="0" cy="0"/>
        </a:xfrm>
      </p:grpSpPr>
      <p:sp>
        <p:nvSpPr>
          <p:cNvPr id="148" name="Google Shape;148;p51"/>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9" name="Google Shape;149;p51"/>
          <p:cNvSpPr txBox="1">
            <a:spLocks noGrp="1"/>
          </p:cNvSpPr>
          <p:nvPr>
            <p:ph type="title"/>
          </p:nvPr>
        </p:nvSpPr>
        <p:spPr>
          <a:xfrm>
            <a:off x="839788" y="2628900"/>
            <a:ext cx="3932237" cy="1600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Montserrat Extra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0" name="Google Shape;150;p51"/>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6_Section Header">
  <p:cSld name="6_Section Header">
    <p:bg>
      <p:bgPr>
        <a:solidFill>
          <a:schemeClr val="lt1"/>
        </a:solidFill>
        <a:effectLst/>
      </p:bgPr>
    </p:bg>
    <p:spTree>
      <p:nvGrpSpPr>
        <p:cNvPr id="1" name="Shape 151"/>
        <p:cNvGrpSpPr/>
        <p:nvPr/>
      </p:nvGrpSpPr>
      <p:grpSpPr>
        <a:xfrm>
          <a:off x="0" y="0"/>
          <a:ext cx="0" cy="0"/>
          <a:chOff x="0" y="0"/>
          <a:chExt cx="0" cy="0"/>
        </a:xfrm>
      </p:grpSpPr>
      <p:sp>
        <p:nvSpPr>
          <p:cNvPr id="152" name="Google Shape;152;p52"/>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dk1"/>
                </a:solidFill>
                <a:latin typeface="Montserrat"/>
                <a:ea typeface="Montserrat"/>
                <a:cs typeface="Montserrat"/>
                <a:sym typeface="Montserrat"/>
              </a:defRPr>
            </a:lvl1pPr>
            <a:lvl2pPr marL="0" lvl="1" indent="0" algn="r">
              <a:spcBef>
                <a:spcPts val="0"/>
              </a:spcBef>
              <a:buNone/>
              <a:defRPr sz="1200" b="0" i="0">
                <a:solidFill>
                  <a:schemeClr val="dk1"/>
                </a:solidFill>
                <a:latin typeface="Montserrat"/>
                <a:ea typeface="Montserrat"/>
                <a:cs typeface="Montserrat"/>
                <a:sym typeface="Montserrat"/>
              </a:defRPr>
            </a:lvl2pPr>
            <a:lvl3pPr marL="0" lvl="2" indent="0" algn="r">
              <a:spcBef>
                <a:spcPts val="0"/>
              </a:spcBef>
              <a:buNone/>
              <a:defRPr sz="1200" b="0" i="0">
                <a:solidFill>
                  <a:schemeClr val="dk1"/>
                </a:solidFill>
                <a:latin typeface="Montserrat"/>
                <a:ea typeface="Montserrat"/>
                <a:cs typeface="Montserrat"/>
                <a:sym typeface="Montserrat"/>
              </a:defRPr>
            </a:lvl3pPr>
            <a:lvl4pPr marL="0" lvl="3" indent="0" algn="r">
              <a:spcBef>
                <a:spcPts val="0"/>
              </a:spcBef>
              <a:buNone/>
              <a:defRPr sz="1200" b="0" i="0">
                <a:solidFill>
                  <a:schemeClr val="dk1"/>
                </a:solidFill>
                <a:latin typeface="Montserrat"/>
                <a:ea typeface="Montserrat"/>
                <a:cs typeface="Montserrat"/>
                <a:sym typeface="Montserrat"/>
              </a:defRPr>
            </a:lvl4pPr>
            <a:lvl5pPr marL="0" lvl="4" indent="0" algn="r">
              <a:spcBef>
                <a:spcPts val="0"/>
              </a:spcBef>
              <a:buNone/>
              <a:defRPr sz="1200" b="0" i="0">
                <a:solidFill>
                  <a:schemeClr val="dk1"/>
                </a:solidFill>
                <a:latin typeface="Montserrat"/>
                <a:ea typeface="Montserrat"/>
                <a:cs typeface="Montserrat"/>
                <a:sym typeface="Montserrat"/>
              </a:defRPr>
            </a:lvl5pPr>
            <a:lvl6pPr marL="0" lvl="5" indent="0" algn="r">
              <a:spcBef>
                <a:spcPts val="0"/>
              </a:spcBef>
              <a:buNone/>
              <a:defRPr sz="1200" b="0" i="0">
                <a:solidFill>
                  <a:schemeClr val="dk1"/>
                </a:solidFill>
                <a:latin typeface="Montserrat"/>
                <a:ea typeface="Montserrat"/>
                <a:cs typeface="Montserrat"/>
                <a:sym typeface="Montserrat"/>
              </a:defRPr>
            </a:lvl6pPr>
            <a:lvl7pPr marL="0" lvl="6" indent="0" algn="r">
              <a:spcBef>
                <a:spcPts val="0"/>
              </a:spcBef>
              <a:buNone/>
              <a:defRPr sz="1200" b="0" i="0">
                <a:solidFill>
                  <a:schemeClr val="dk1"/>
                </a:solidFill>
                <a:latin typeface="Montserrat"/>
                <a:ea typeface="Montserrat"/>
                <a:cs typeface="Montserrat"/>
                <a:sym typeface="Montserrat"/>
              </a:defRPr>
            </a:lvl7pPr>
            <a:lvl8pPr marL="0" lvl="7" indent="0" algn="r">
              <a:spcBef>
                <a:spcPts val="0"/>
              </a:spcBef>
              <a:buNone/>
              <a:defRPr sz="1200" b="0" i="0">
                <a:solidFill>
                  <a:schemeClr val="dk1"/>
                </a:solidFill>
                <a:latin typeface="Montserrat"/>
                <a:ea typeface="Montserrat"/>
                <a:cs typeface="Montserrat"/>
                <a:sym typeface="Montserrat"/>
              </a:defRPr>
            </a:lvl8pPr>
            <a:lvl9pPr marL="0" lvl="8" indent="0" algn="r">
              <a:spcBef>
                <a:spcPts val="0"/>
              </a:spcBef>
              <a:buNone/>
              <a:defRPr sz="1200" b="0" i="0">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153" name="Google Shape;153;p52"/>
          <p:cNvSpPr txBox="1">
            <a:spLocks noGrp="1"/>
          </p:cNvSpPr>
          <p:nvPr>
            <p:ph type="title"/>
          </p:nvPr>
        </p:nvSpPr>
        <p:spPr>
          <a:xfrm>
            <a:off x="839788" y="1718242"/>
            <a:ext cx="3932237" cy="16002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52"/>
          <p:cNvSpPr txBox="1">
            <a:spLocks noGrp="1"/>
          </p:cNvSpPr>
          <p:nvPr>
            <p:ph type="body" idx="1"/>
          </p:nvPr>
        </p:nvSpPr>
        <p:spPr>
          <a:xfrm>
            <a:off x="831850" y="3318444"/>
            <a:ext cx="3940175" cy="18605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155" name="Google Shape;155;p52"/>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6"/>
        <p:cNvGrpSpPr/>
        <p:nvPr/>
      </p:nvGrpSpPr>
      <p:grpSpPr>
        <a:xfrm>
          <a:off x="0" y="0"/>
          <a:ext cx="0" cy="0"/>
          <a:chOff x="0" y="0"/>
          <a:chExt cx="0" cy="0"/>
        </a:xfrm>
      </p:grpSpPr>
      <p:sp>
        <p:nvSpPr>
          <p:cNvPr id="27" name="Google Shape;27;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6"/>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26"/>
          <p:cNvSpPr txBox="1">
            <a:spLocks noGrp="1"/>
          </p:cNvSpPr>
          <p:nvPr>
            <p:ph type="body" idx="1"/>
          </p:nvPr>
        </p:nvSpPr>
        <p:spPr>
          <a:xfrm>
            <a:off x="831850" y="1690688"/>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30" name="Google Shape;30;p26"/>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2_Section Header">
  <p:cSld name="12_Section Header">
    <p:bg>
      <p:bgPr>
        <a:solidFill>
          <a:schemeClr val="lt2"/>
        </a:solidFill>
        <a:effectLst/>
      </p:bgPr>
    </p:bg>
    <p:spTree>
      <p:nvGrpSpPr>
        <p:cNvPr id="1" name="Shape 156"/>
        <p:cNvGrpSpPr/>
        <p:nvPr/>
      </p:nvGrpSpPr>
      <p:grpSpPr>
        <a:xfrm>
          <a:off x="0" y="0"/>
          <a:ext cx="0" cy="0"/>
          <a:chOff x="0" y="0"/>
          <a:chExt cx="0" cy="0"/>
        </a:xfrm>
      </p:grpSpPr>
      <p:sp>
        <p:nvSpPr>
          <p:cNvPr id="157" name="Google Shape;157;p53"/>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dk1"/>
                </a:solidFill>
                <a:latin typeface="Montserrat"/>
                <a:ea typeface="Montserrat"/>
                <a:cs typeface="Montserrat"/>
                <a:sym typeface="Montserrat"/>
              </a:defRPr>
            </a:lvl1pPr>
            <a:lvl2pPr marL="0" lvl="1" indent="0" algn="r">
              <a:spcBef>
                <a:spcPts val="0"/>
              </a:spcBef>
              <a:buNone/>
              <a:defRPr sz="1200" b="0" i="0">
                <a:solidFill>
                  <a:schemeClr val="dk1"/>
                </a:solidFill>
                <a:latin typeface="Montserrat"/>
                <a:ea typeface="Montserrat"/>
                <a:cs typeface="Montserrat"/>
                <a:sym typeface="Montserrat"/>
              </a:defRPr>
            </a:lvl2pPr>
            <a:lvl3pPr marL="0" lvl="2" indent="0" algn="r">
              <a:spcBef>
                <a:spcPts val="0"/>
              </a:spcBef>
              <a:buNone/>
              <a:defRPr sz="1200" b="0" i="0">
                <a:solidFill>
                  <a:schemeClr val="dk1"/>
                </a:solidFill>
                <a:latin typeface="Montserrat"/>
                <a:ea typeface="Montserrat"/>
                <a:cs typeface="Montserrat"/>
                <a:sym typeface="Montserrat"/>
              </a:defRPr>
            </a:lvl3pPr>
            <a:lvl4pPr marL="0" lvl="3" indent="0" algn="r">
              <a:spcBef>
                <a:spcPts val="0"/>
              </a:spcBef>
              <a:buNone/>
              <a:defRPr sz="1200" b="0" i="0">
                <a:solidFill>
                  <a:schemeClr val="dk1"/>
                </a:solidFill>
                <a:latin typeface="Montserrat"/>
                <a:ea typeface="Montserrat"/>
                <a:cs typeface="Montserrat"/>
                <a:sym typeface="Montserrat"/>
              </a:defRPr>
            </a:lvl4pPr>
            <a:lvl5pPr marL="0" lvl="4" indent="0" algn="r">
              <a:spcBef>
                <a:spcPts val="0"/>
              </a:spcBef>
              <a:buNone/>
              <a:defRPr sz="1200" b="0" i="0">
                <a:solidFill>
                  <a:schemeClr val="dk1"/>
                </a:solidFill>
                <a:latin typeface="Montserrat"/>
                <a:ea typeface="Montserrat"/>
                <a:cs typeface="Montserrat"/>
                <a:sym typeface="Montserrat"/>
              </a:defRPr>
            </a:lvl5pPr>
            <a:lvl6pPr marL="0" lvl="5" indent="0" algn="r">
              <a:spcBef>
                <a:spcPts val="0"/>
              </a:spcBef>
              <a:buNone/>
              <a:defRPr sz="1200" b="0" i="0">
                <a:solidFill>
                  <a:schemeClr val="dk1"/>
                </a:solidFill>
                <a:latin typeface="Montserrat"/>
                <a:ea typeface="Montserrat"/>
                <a:cs typeface="Montserrat"/>
                <a:sym typeface="Montserrat"/>
              </a:defRPr>
            </a:lvl6pPr>
            <a:lvl7pPr marL="0" lvl="6" indent="0" algn="r">
              <a:spcBef>
                <a:spcPts val="0"/>
              </a:spcBef>
              <a:buNone/>
              <a:defRPr sz="1200" b="0" i="0">
                <a:solidFill>
                  <a:schemeClr val="dk1"/>
                </a:solidFill>
                <a:latin typeface="Montserrat"/>
                <a:ea typeface="Montserrat"/>
                <a:cs typeface="Montserrat"/>
                <a:sym typeface="Montserrat"/>
              </a:defRPr>
            </a:lvl7pPr>
            <a:lvl8pPr marL="0" lvl="7" indent="0" algn="r">
              <a:spcBef>
                <a:spcPts val="0"/>
              </a:spcBef>
              <a:buNone/>
              <a:defRPr sz="1200" b="0" i="0">
                <a:solidFill>
                  <a:schemeClr val="dk1"/>
                </a:solidFill>
                <a:latin typeface="Montserrat"/>
                <a:ea typeface="Montserrat"/>
                <a:cs typeface="Montserrat"/>
                <a:sym typeface="Montserrat"/>
              </a:defRPr>
            </a:lvl8pPr>
            <a:lvl9pPr marL="0" lvl="8" indent="0" algn="r">
              <a:spcBef>
                <a:spcPts val="0"/>
              </a:spcBef>
              <a:buNone/>
              <a:defRPr sz="1200" b="0" i="0">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158" name="Google Shape;158;p53"/>
          <p:cNvSpPr txBox="1">
            <a:spLocks noGrp="1"/>
          </p:cNvSpPr>
          <p:nvPr>
            <p:ph type="title"/>
          </p:nvPr>
        </p:nvSpPr>
        <p:spPr>
          <a:xfrm>
            <a:off x="839788" y="1718242"/>
            <a:ext cx="3932237" cy="16002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53"/>
          <p:cNvSpPr txBox="1">
            <a:spLocks noGrp="1"/>
          </p:cNvSpPr>
          <p:nvPr>
            <p:ph type="body" idx="1"/>
          </p:nvPr>
        </p:nvSpPr>
        <p:spPr>
          <a:xfrm>
            <a:off x="831850" y="3318444"/>
            <a:ext cx="3940175" cy="18605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160" name="Google Shape;160;p53"/>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1"/>
        <p:cNvGrpSpPr/>
        <p:nvPr/>
      </p:nvGrpSpPr>
      <p:grpSpPr>
        <a:xfrm>
          <a:off x="0" y="0"/>
          <a:ext cx="0" cy="0"/>
          <a:chOff x="0" y="0"/>
          <a:chExt cx="0" cy="0"/>
        </a:xfrm>
      </p:grpSpPr>
      <p:sp>
        <p:nvSpPr>
          <p:cNvPr id="162" name="Google Shape;162;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54"/>
          <p:cNvSpPr txBox="1">
            <a:spLocks noGrp="1"/>
          </p:cNvSpPr>
          <p:nvPr>
            <p:ph type="body" idx="1"/>
          </p:nvPr>
        </p:nvSpPr>
        <p:spPr>
          <a:xfrm>
            <a:off x="838200" y="2517731"/>
            <a:ext cx="10515600" cy="365923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54"/>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5" name="Google Shape;165;p54"/>
          <p:cNvSpPr txBox="1">
            <a:spLocks noGrp="1"/>
          </p:cNvSpPr>
          <p:nvPr>
            <p:ph type="body" idx="2"/>
          </p:nvPr>
        </p:nvSpPr>
        <p:spPr>
          <a:xfrm>
            <a:off x="831850" y="1690688"/>
            <a:ext cx="10521950" cy="4512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166" name="Google Shape;166;p54"/>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2"/>
        </a:solidFill>
        <a:effectLst/>
      </p:bgPr>
    </p:bg>
    <p:spTree>
      <p:nvGrpSpPr>
        <p:cNvPr id="1" name="Shape 167"/>
        <p:cNvGrpSpPr/>
        <p:nvPr/>
      </p:nvGrpSpPr>
      <p:grpSpPr>
        <a:xfrm>
          <a:off x="0" y="0"/>
          <a:ext cx="0" cy="0"/>
          <a:chOff x="0" y="0"/>
          <a:chExt cx="0" cy="0"/>
        </a:xfrm>
      </p:grpSpPr>
      <p:sp>
        <p:nvSpPr>
          <p:cNvPr id="168" name="Google Shape;168;p55"/>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9" name="Google Shape;169;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55"/>
          <p:cNvSpPr txBox="1">
            <a:spLocks noGrp="1"/>
          </p:cNvSpPr>
          <p:nvPr>
            <p:ph type="body" idx="1"/>
          </p:nvPr>
        </p:nvSpPr>
        <p:spPr>
          <a:xfrm>
            <a:off x="838200" y="2517731"/>
            <a:ext cx="10515600" cy="365923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55"/>
          <p:cNvSpPr txBox="1">
            <a:spLocks noGrp="1"/>
          </p:cNvSpPr>
          <p:nvPr>
            <p:ph type="body" idx="2"/>
          </p:nvPr>
        </p:nvSpPr>
        <p:spPr>
          <a:xfrm>
            <a:off x="831850" y="1690688"/>
            <a:ext cx="10521950" cy="4512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172" name="Google Shape;172;p55"/>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73"/>
        <p:cNvGrpSpPr/>
        <p:nvPr/>
      </p:nvGrpSpPr>
      <p:grpSpPr>
        <a:xfrm>
          <a:off x="0" y="0"/>
          <a:ext cx="0" cy="0"/>
          <a:chOff x="0" y="0"/>
          <a:chExt cx="0" cy="0"/>
        </a:xfrm>
      </p:grpSpPr>
      <p:sp>
        <p:nvSpPr>
          <p:cNvPr id="174" name="Google Shape;174;p56"/>
          <p:cNvSpPr txBox="1">
            <a:spLocks noGrp="1"/>
          </p:cNvSpPr>
          <p:nvPr>
            <p:ph type="body" idx="1"/>
          </p:nvPr>
        </p:nvSpPr>
        <p:spPr>
          <a:xfrm>
            <a:off x="838200" y="2517731"/>
            <a:ext cx="5181600" cy="36592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sz="1800"/>
            </a:lvl1pPr>
            <a:lvl2pPr marL="914400" lvl="1" indent="-330200" algn="l">
              <a:lnSpc>
                <a:spcPct val="90000"/>
              </a:lnSpc>
              <a:spcBef>
                <a:spcPts val="500"/>
              </a:spcBef>
              <a:spcAft>
                <a:spcPts val="0"/>
              </a:spcAft>
              <a:buSzPts val="1600"/>
              <a:buChar char="▪"/>
              <a:defRPr sz="1600"/>
            </a:lvl2pPr>
            <a:lvl3pPr marL="1371600" lvl="2" indent="-317500" algn="l">
              <a:lnSpc>
                <a:spcPct val="90000"/>
              </a:lnSpc>
              <a:spcBef>
                <a:spcPts val="500"/>
              </a:spcBef>
              <a:spcAft>
                <a:spcPts val="0"/>
              </a:spcAft>
              <a:buSzPts val="1400"/>
              <a:buChar char="▪"/>
              <a:defRPr sz="1400"/>
            </a:lvl3pPr>
            <a:lvl4pPr marL="1828800" lvl="3" indent="-304800" algn="l">
              <a:lnSpc>
                <a:spcPct val="90000"/>
              </a:lnSpc>
              <a:spcBef>
                <a:spcPts val="500"/>
              </a:spcBef>
              <a:spcAft>
                <a:spcPts val="0"/>
              </a:spcAft>
              <a:buSzPts val="1200"/>
              <a:buChar char="▪"/>
              <a:defRPr sz="1200"/>
            </a:lvl4pPr>
            <a:lvl5pPr marL="2286000" lvl="4" indent="-304800" algn="l">
              <a:lnSpc>
                <a:spcPct val="90000"/>
              </a:lnSpc>
              <a:spcBef>
                <a:spcPts val="500"/>
              </a:spcBef>
              <a:spcAft>
                <a:spcPts val="0"/>
              </a:spcAft>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56"/>
          <p:cNvSpPr txBox="1">
            <a:spLocks noGrp="1"/>
          </p:cNvSpPr>
          <p:nvPr>
            <p:ph type="body" idx="2"/>
          </p:nvPr>
        </p:nvSpPr>
        <p:spPr>
          <a:xfrm>
            <a:off x="6172200" y="2517731"/>
            <a:ext cx="5181600" cy="36592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sz="1800"/>
            </a:lvl1pPr>
            <a:lvl2pPr marL="914400" lvl="1" indent="-330200" algn="l">
              <a:lnSpc>
                <a:spcPct val="90000"/>
              </a:lnSpc>
              <a:spcBef>
                <a:spcPts val="500"/>
              </a:spcBef>
              <a:spcAft>
                <a:spcPts val="0"/>
              </a:spcAft>
              <a:buSzPts val="1600"/>
              <a:buChar char="▪"/>
              <a:defRPr sz="1600"/>
            </a:lvl2pPr>
            <a:lvl3pPr marL="1371600" lvl="2" indent="-317500" algn="l">
              <a:lnSpc>
                <a:spcPct val="90000"/>
              </a:lnSpc>
              <a:spcBef>
                <a:spcPts val="500"/>
              </a:spcBef>
              <a:spcAft>
                <a:spcPts val="0"/>
              </a:spcAft>
              <a:buSzPts val="1400"/>
              <a:buChar char="▪"/>
              <a:defRPr sz="1400"/>
            </a:lvl3pPr>
            <a:lvl4pPr marL="1828800" lvl="3" indent="-304800" algn="l">
              <a:lnSpc>
                <a:spcPct val="90000"/>
              </a:lnSpc>
              <a:spcBef>
                <a:spcPts val="500"/>
              </a:spcBef>
              <a:spcAft>
                <a:spcPts val="0"/>
              </a:spcAft>
              <a:buSzPts val="1200"/>
              <a:buChar char="▪"/>
              <a:defRPr sz="1200"/>
            </a:lvl4pPr>
            <a:lvl5pPr marL="2286000" lvl="4" indent="-304800" algn="l">
              <a:lnSpc>
                <a:spcPct val="90000"/>
              </a:lnSpc>
              <a:spcBef>
                <a:spcPts val="500"/>
              </a:spcBef>
              <a:spcAft>
                <a:spcPts val="0"/>
              </a:spcAft>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56"/>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7" name="Google Shape;177;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56"/>
          <p:cNvSpPr txBox="1">
            <a:spLocks noGrp="1"/>
          </p:cNvSpPr>
          <p:nvPr>
            <p:ph type="body" idx="3"/>
          </p:nvPr>
        </p:nvSpPr>
        <p:spPr>
          <a:xfrm>
            <a:off x="831850" y="1690688"/>
            <a:ext cx="10521950" cy="4512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179" name="Google Shape;179;p56"/>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Two Content">
  <p:cSld name="1_Two Content">
    <p:bg>
      <p:bgPr>
        <a:solidFill>
          <a:schemeClr val="lt2"/>
        </a:solidFill>
        <a:effectLst/>
      </p:bgPr>
    </p:bg>
    <p:spTree>
      <p:nvGrpSpPr>
        <p:cNvPr id="1" name="Shape 180"/>
        <p:cNvGrpSpPr/>
        <p:nvPr/>
      </p:nvGrpSpPr>
      <p:grpSpPr>
        <a:xfrm>
          <a:off x="0" y="0"/>
          <a:ext cx="0" cy="0"/>
          <a:chOff x="0" y="0"/>
          <a:chExt cx="0" cy="0"/>
        </a:xfrm>
      </p:grpSpPr>
      <p:sp>
        <p:nvSpPr>
          <p:cNvPr id="181" name="Google Shape;181;p57"/>
          <p:cNvSpPr txBox="1">
            <a:spLocks noGrp="1"/>
          </p:cNvSpPr>
          <p:nvPr>
            <p:ph type="body" idx="1"/>
          </p:nvPr>
        </p:nvSpPr>
        <p:spPr>
          <a:xfrm>
            <a:off x="838200" y="2517731"/>
            <a:ext cx="5181600" cy="36592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sz="1800"/>
            </a:lvl1pPr>
            <a:lvl2pPr marL="914400" lvl="1" indent="-330200" algn="l">
              <a:lnSpc>
                <a:spcPct val="90000"/>
              </a:lnSpc>
              <a:spcBef>
                <a:spcPts val="500"/>
              </a:spcBef>
              <a:spcAft>
                <a:spcPts val="0"/>
              </a:spcAft>
              <a:buSzPts val="1600"/>
              <a:buChar char="▪"/>
              <a:defRPr sz="1600"/>
            </a:lvl2pPr>
            <a:lvl3pPr marL="1371600" lvl="2" indent="-317500" algn="l">
              <a:lnSpc>
                <a:spcPct val="90000"/>
              </a:lnSpc>
              <a:spcBef>
                <a:spcPts val="500"/>
              </a:spcBef>
              <a:spcAft>
                <a:spcPts val="0"/>
              </a:spcAft>
              <a:buSzPts val="1400"/>
              <a:buChar char="▪"/>
              <a:defRPr sz="1400"/>
            </a:lvl3pPr>
            <a:lvl4pPr marL="1828800" lvl="3" indent="-304800" algn="l">
              <a:lnSpc>
                <a:spcPct val="90000"/>
              </a:lnSpc>
              <a:spcBef>
                <a:spcPts val="500"/>
              </a:spcBef>
              <a:spcAft>
                <a:spcPts val="0"/>
              </a:spcAft>
              <a:buSzPts val="1200"/>
              <a:buChar char="▪"/>
              <a:defRPr sz="1200"/>
            </a:lvl4pPr>
            <a:lvl5pPr marL="2286000" lvl="4" indent="-304800" algn="l">
              <a:lnSpc>
                <a:spcPct val="90000"/>
              </a:lnSpc>
              <a:spcBef>
                <a:spcPts val="500"/>
              </a:spcBef>
              <a:spcAft>
                <a:spcPts val="0"/>
              </a:spcAft>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57"/>
          <p:cNvSpPr txBox="1">
            <a:spLocks noGrp="1"/>
          </p:cNvSpPr>
          <p:nvPr>
            <p:ph type="body" idx="2"/>
          </p:nvPr>
        </p:nvSpPr>
        <p:spPr>
          <a:xfrm>
            <a:off x="6172200" y="2517731"/>
            <a:ext cx="5181600" cy="36592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sz="1800"/>
            </a:lvl1pPr>
            <a:lvl2pPr marL="914400" lvl="1" indent="-330200" algn="l">
              <a:lnSpc>
                <a:spcPct val="90000"/>
              </a:lnSpc>
              <a:spcBef>
                <a:spcPts val="500"/>
              </a:spcBef>
              <a:spcAft>
                <a:spcPts val="0"/>
              </a:spcAft>
              <a:buSzPts val="1600"/>
              <a:buChar char="▪"/>
              <a:defRPr sz="1600"/>
            </a:lvl2pPr>
            <a:lvl3pPr marL="1371600" lvl="2" indent="-317500" algn="l">
              <a:lnSpc>
                <a:spcPct val="90000"/>
              </a:lnSpc>
              <a:spcBef>
                <a:spcPts val="500"/>
              </a:spcBef>
              <a:spcAft>
                <a:spcPts val="0"/>
              </a:spcAft>
              <a:buSzPts val="1400"/>
              <a:buChar char="▪"/>
              <a:defRPr sz="1400"/>
            </a:lvl3pPr>
            <a:lvl4pPr marL="1828800" lvl="3" indent="-304800" algn="l">
              <a:lnSpc>
                <a:spcPct val="90000"/>
              </a:lnSpc>
              <a:spcBef>
                <a:spcPts val="500"/>
              </a:spcBef>
              <a:spcAft>
                <a:spcPts val="0"/>
              </a:spcAft>
              <a:buSzPts val="1200"/>
              <a:buChar char="▪"/>
              <a:defRPr sz="1200"/>
            </a:lvl4pPr>
            <a:lvl5pPr marL="2286000" lvl="4" indent="-304800" algn="l">
              <a:lnSpc>
                <a:spcPct val="90000"/>
              </a:lnSpc>
              <a:spcBef>
                <a:spcPts val="500"/>
              </a:spcBef>
              <a:spcAft>
                <a:spcPts val="0"/>
              </a:spcAft>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57"/>
          <p:cNvSpPr txBox="1">
            <a:spLocks noGrp="1"/>
          </p:cNvSpPr>
          <p:nvPr>
            <p:ph type="body" idx="3"/>
          </p:nvPr>
        </p:nvSpPr>
        <p:spPr>
          <a:xfrm>
            <a:off x="831850" y="1690688"/>
            <a:ext cx="10521950" cy="4512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
        <p:nvSpPr>
          <p:cNvPr id="185" name="Google Shape;185;p57"/>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86" name="Google Shape;186;p57"/>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87"/>
        <p:cNvGrpSpPr/>
        <p:nvPr/>
      </p:nvGrpSpPr>
      <p:grpSpPr>
        <a:xfrm>
          <a:off x="0" y="0"/>
          <a:ext cx="0" cy="0"/>
          <a:chOff x="0" y="0"/>
          <a:chExt cx="0" cy="0"/>
        </a:xfrm>
      </p:grpSpPr>
      <p:sp>
        <p:nvSpPr>
          <p:cNvPr id="188" name="Google Shape;188;p58"/>
          <p:cNvSpPr txBox="1">
            <a:spLocks noGrp="1"/>
          </p:cNvSpPr>
          <p:nvPr>
            <p:ph type="body" idx="1"/>
          </p:nvPr>
        </p:nvSpPr>
        <p:spPr>
          <a:xfrm>
            <a:off x="839788" y="2517731"/>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9" name="Google Shape;189;p58"/>
          <p:cNvSpPr txBox="1">
            <a:spLocks noGrp="1"/>
          </p:cNvSpPr>
          <p:nvPr>
            <p:ph type="body" idx="2"/>
          </p:nvPr>
        </p:nvSpPr>
        <p:spPr>
          <a:xfrm>
            <a:off x="6172200" y="2517731"/>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0" name="Google Shape;190;p58"/>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1" name="Google Shape;191;p58"/>
          <p:cNvSpPr txBox="1">
            <a:spLocks noGrp="1"/>
          </p:cNvSpPr>
          <p:nvPr>
            <p:ph type="body" idx="3"/>
          </p:nvPr>
        </p:nvSpPr>
        <p:spPr>
          <a:xfrm>
            <a:off x="838200" y="3341643"/>
            <a:ext cx="5181600" cy="28353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sz="1800"/>
            </a:lvl1pPr>
            <a:lvl2pPr marL="914400" lvl="1" indent="-330200" algn="l">
              <a:lnSpc>
                <a:spcPct val="90000"/>
              </a:lnSpc>
              <a:spcBef>
                <a:spcPts val="500"/>
              </a:spcBef>
              <a:spcAft>
                <a:spcPts val="0"/>
              </a:spcAft>
              <a:buSzPts val="1600"/>
              <a:buChar char="▪"/>
              <a:defRPr sz="1600"/>
            </a:lvl2pPr>
            <a:lvl3pPr marL="1371600" lvl="2" indent="-317500" algn="l">
              <a:lnSpc>
                <a:spcPct val="90000"/>
              </a:lnSpc>
              <a:spcBef>
                <a:spcPts val="500"/>
              </a:spcBef>
              <a:spcAft>
                <a:spcPts val="0"/>
              </a:spcAft>
              <a:buSzPts val="1400"/>
              <a:buChar char="▪"/>
              <a:defRPr sz="1400"/>
            </a:lvl3pPr>
            <a:lvl4pPr marL="1828800" lvl="3" indent="-304800" algn="l">
              <a:lnSpc>
                <a:spcPct val="90000"/>
              </a:lnSpc>
              <a:spcBef>
                <a:spcPts val="500"/>
              </a:spcBef>
              <a:spcAft>
                <a:spcPts val="0"/>
              </a:spcAft>
              <a:buSzPts val="1200"/>
              <a:buChar char="▪"/>
              <a:defRPr sz="1200"/>
            </a:lvl4pPr>
            <a:lvl5pPr marL="2286000" lvl="4" indent="-304800" algn="l">
              <a:lnSpc>
                <a:spcPct val="90000"/>
              </a:lnSpc>
              <a:spcBef>
                <a:spcPts val="500"/>
              </a:spcBef>
              <a:spcAft>
                <a:spcPts val="0"/>
              </a:spcAft>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8"/>
          <p:cNvSpPr txBox="1">
            <a:spLocks noGrp="1"/>
          </p:cNvSpPr>
          <p:nvPr>
            <p:ph type="body" idx="4"/>
          </p:nvPr>
        </p:nvSpPr>
        <p:spPr>
          <a:xfrm>
            <a:off x="6172200" y="3341643"/>
            <a:ext cx="5181600" cy="28353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sz="1800"/>
            </a:lvl1pPr>
            <a:lvl2pPr marL="914400" lvl="1" indent="-330200" algn="l">
              <a:lnSpc>
                <a:spcPct val="90000"/>
              </a:lnSpc>
              <a:spcBef>
                <a:spcPts val="500"/>
              </a:spcBef>
              <a:spcAft>
                <a:spcPts val="0"/>
              </a:spcAft>
              <a:buSzPts val="1600"/>
              <a:buChar char="▪"/>
              <a:defRPr sz="1600"/>
            </a:lvl2pPr>
            <a:lvl3pPr marL="1371600" lvl="2" indent="-317500" algn="l">
              <a:lnSpc>
                <a:spcPct val="90000"/>
              </a:lnSpc>
              <a:spcBef>
                <a:spcPts val="500"/>
              </a:spcBef>
              <a:spcAft>
                <a:spcPts val="0"/>
              </a:spcAft>
              <a:buSzPts val="1400"/>
              <a:buChar char="▪"/>
              <a:defRPr sz="1400"/>
            </a:lvl3pPr>
            <a:lvl4pPr marL="1828800" lvl="3" indent="-304800" algn="l">
              <a:lnSpc>
                <a:spcPct val="90000"/>
              </a:lnSpc>
              <a:spcBef>
                <a:spcPts val="500"/>
              </a:spcBef>
              <a:spcAft>
                <a:spcPts val="0"/>
              </a:spcAft>
              <a:buSzPts val="1200"/>
              <a:buChar char="▪"/>
              <a:defRPr sz="1200"/>
            </a:lvl4pPr>
            <a:lvl5pPr marL="2286000" lvl="4" indent="-304800" algn="l">
              <a:lnSpc>
                <a:spcPct val="90000"/>
              </a:lnSpc>
              <a:spcBef>
                <a:spcPts val="500"/>
              </a:spcBef>
              <a:spcAft>
                <a:spcPts val="0"/>
              </a:spcAft>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58"/>
          <p:cNvSpPr txBox="1">
            <a:spLocks noGrp="1"/>
          </p:cNvSpPr>
          <p:nvPr>
            <p:ph type="body" idx="5"/>
          </p:nvPr>
        </p:nvSpPr>
        <p:spPr>
          <a:xfrm>
            <a:off x="831850" y="1690688"/>
            <a:ext cx="10521950" cy="4512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195" name="Google Shape;195;p58"/>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Comparison">
  <p:cSld name="1_Comparison">
    <p:bg>
      <p:bgPr>
        <a:solidFill>
          <a:schemeClr val="lt2"/>
        </a:solidFill>
        <a:effectLst/>
      </p:bgPr>
    </p:bg>
    <p:spTree>
      <p:nvGrpSpPr>
        <p:cNvPr id="1" name="Shape 196"/>
        <p:cNvGrpSpPr/>
        <p:nvPr/>
      </p:nvGrpSpPr>
      <p:grpSpPr>
        <a:xfrm>
          <a:off x="0" y="0"/>
          <a:ext cx="0" cy="0"/>
          <a:chOff x="0" y="0"/>
          <a:chExt cx="0" cy="0"/>
        </a:xfrm>
      </p:grpSpPr>
      <p:sp>
        <p:nvSpPr>
          <p:cNvPr id="197" name="Google Shape;197;p59"/>
          <p:cNvSpPr txBox="1">
            <a:spLocks noGrp="1"/>
          </p:cNvSpPr>
          <p:nvPr>
            <p:ph type="body" idx="1"/>
          </p:nvPr>
        </p:nvSpPr>
        <p:spPr>
          <a:xfrm>
            <a:off x="839788" y="2517731"/>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8" name="Google Shape;198;p59"/>
          <p:cNvSpPr txBox="1">
            <a:spLocks noGrp="1"/>
          </p:cNvSpPr>
          <p:nvPr>
            <p:ph type="body" idx="2"/>
          </p:nvPr>
        </p:nvSpPr>
        <p:spPr>
          <a:xfrm>
            <a:off x="6172200" y="2517731"/>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9" name="Google Shape;199;p59"/>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0" name="Google Shape;200;p59"/>
          <p:cNvSpPr txBox="1">
            <a:spLocks noGrp="1"/>
          </p:cNvSpPr>
          <p:nvPr>
            <p:ph type="body" idx="3"/>
          </p:nvPr>
        </p:nvSpPr>
        <p:spPr>
          <a:xfrm>
            <a:off x="838200" y="3341643"/>
            <a:ext cx="5181600" cy="28353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sz="1800"/>
            </a:lvl1pPr>
            <a:lvl2pPr marL="914400" lvl="1" indent="-330200" algn="l">
              <a:lnSpc>
                <a:spcPct val="90000"/>
              </a:lnSpc>
              <a:spcBef>
                <a:spcPts val="500"/>
              </a:spcBef>
              <a:spcAft>
                <a:spcPts val="0"/>
              </a:spcAft>
              <a:buSzPts val="1600"/>
              <a:buChar char="▪"/>
              <a:defRPr sz="1600"/>
            </a:lvl2pPr>
            <a:lvl3pPr marL="1371600" lvl="2" indent="-317500" algn="l">
              <a:lnSpc>
                <a:spcPct val="90000"/>
              </a:lnSpc>
              <a:spcBef>
                <a:spcPts val="500"/>
              </a:spcBef>
              <a:spcAft>
                <a:spcPts val="0"/>
              </a:spcAft>
              <a:buSzPts val="1400"/>
              <a:buChar char="▪"/>
              <a:defRPr sz="1400"/>
            </a:lvl3pPr>
            <a:lvl4pPr marL="1828800" lvl="3" indent="-304800" algn="l">
              <a:lnSpc>
                <a:spcPct val="90000"/>
              </a:lnSpc>
              <a:spcBef>
                <a:spcPts val="500"/>
              </a:spcBef>
              <a:spcAft>
                <a:spcPts val="0"/>
              </a:spcAft>
              <a:buSzPts val="1200"/>
              <a:buChar char="▪"/>
              <a:defRPr sz="1200"/>
            </a:lvl4pPr>
            <a:lvl5pPr marL="2286000" lvl="4" indent="-304800" algn="l">
              <a:lnSpc>
                <a:spcPct val="90000"/>
              </a:lnSpc>
              <a:spcBef>
                <a:spcPts val="500"/>
              </a:spcBef>
              <a:spcAft>
                <a:spcPts val="0"/>
              </a:spcAft>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59"/>
          <p:cNvSpPr txBox="1">
            <a:spLocks noGrp="1"/>
          </p:cNvSpPr>
          <p:nvPr>
            <p:ph type="body" idx="4"/>
          </p:nvPr>
        </p:nvSpPr>
        <p:spPr>
          <a:xfrm>
            <a:off x="6172200" y="3341643"/>
            <a:ext cx="5181600" cy="28353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sz="1800"/>
            </a:lvl1pPr>
            <a:lvl2pPr marL="914400" lvl="1" indent="-330200" algn="l">
              <a:lnSpc>
                <a:spcPct val="90000"/>
              </a:lnSpc>
              <a:spcBef>
                <a:spcPts val="500"/>
              </a:spcBef>
              <a:spcAft>
                <a:spcPts val="0"/>
              </a:spcAft>
              <a:buSzPts val="1600"/>
              <a:buChar char="▪"/>
              <a:defRPr sz="1600"/>
            </a:lvl2pPr>
            <a:lvl3pPr marL="1371600" lvl="2" indent="-317500" algn="l">
              <a:lnSpc>
                <a:spcPct val="90000"/>
              </a:lnSpc>
              <a:spcBef>
                <a:spcPts val="500"/>
              </a:spcBef>
              <a:spcAft>
                <a:spcPts val="0"/>
              </a:spcAft>
              <a:buSzPts val="1400"/>
              <a:buChar char="▪"/>
              <a:defRPr sz="1400"/>
            </a:lvl3pPr>
            <a:lvl4pPr marL="1828800" lvl="3" indent="-304800" algn="l">
              <a:lnSpc>
                <a:spcPct val="90000"/>
              </a:lnSpc>
              <a:spcBef>
                <a:spcPts val="500"/>
              </a:spcBef>
              <a:spcAft>
                <a:spcPts val="0"/>
              </a:spcAft>
              <a:buSzPts val="1200"/>
              <a:buChar char="▪"/>
              <a:defRPr sz="1200"/>
            </a:lvl4pPr>
            <a:lvl5pPr marL="2286000" lvl="4" indent="-304800" algn="l">
              <a:lnSpc>
                <a:spcPct val="90000"/>
              </a:lnSpc>
              <a:spcBef>
                <a:spcPts val="500"/>
              </a:spcBef>
              <a:spcAft>
                <a:spcPts val="0"/>
              </a:spcAft>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59"/>
          <p:cNvSpPr txBox="1">
            <a:spLocks noGrp="1"/>
          </p:cNvSpPr>
          <p:nvPr>
            <p:ph type="body" idx="5"/>
          </p:nvPr>
        </p:nvSpPr>
        <p:spPr>
          <a:xfrm>
            <a:off x="831850" y="1690688"/>
            <a:ext cx="10521950" cy="4512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204" name="Google Shape;204;p59"/>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_Content with Caption">
  <p:cSld name="4_Content with Caption">
    <p:spTree>
      <p:nvGrpSpPr>
        <p:cNvPr id="1" name="Shape 205"/>
        <p:cNvGrpSpPr/>
        <p:nvPr/>
      </p:nvGrpSpPr>
      <p:grpSpPr>
        <a:xfrm>
          <a:off x="0" y="0"/>
          <a:ext cx="0" cy="0"/>
          <a:chOff x="0" y="0"/>
          <a:chExt cx="0" cy="0"/>
        </a:xfrm>
      </p:grpSpPr>
      <p:sp>
        <p:nvSpPr>
          <p:cNvPr id="206" name="Google Shape;206;p60"/>
          <p:cNvSpPr txBox="1">
            <a:spLocks noGrp="1"/>
          </p:cNvSpPr>
          <p:nvPr>
            <p:ph type="title"/>
          </p:nvPr>
        </p:nvSpPr>
        <p:spPr>
          <a:xfrm>
            <a:off x="839788" y="526495"/>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6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sz="1800"/>
            </a:lvl1pPr>
            <a:lvl2pPr marL="914400" lvl="1" indent="-330200" algn="l">
              <a:lnSpc>
                <a:spcPct val="90000"/>
              </a:lnSpc>
              <a:spcBef>
                <a:spcPts val="500"/>
              </a:spcBef>
              <a:spcAft>
                <a:spcPts val="0"/>
              </a:spcAft>
              <a:buSzPts val="1600"/>
              <a:buChar char="▪"/>
              <a:defRPr sz="1600"/>
            </a:lvl2pPr>
            <a:lvl3pPr marL="1371600" lvl="2" indent="-317500" algn="l">
              <a:lnSpc>
                <a:spcPct val="90000"/>
              </a:lnSpc>
              <a:spcBef>
                <a:spcPts val="500"/>
              </a:spcBef>
              <a:spcAft>
                <a:spcPts val="0"/>
              </a:spcAft>
              <a:buSzPts val="1400"/>
              <a:buChar char="▪"/>
              <a:defRPr sz="1400"/>
            </a:lvl3pPr>
            <a:lvl4pPr marL="1828800" lvl="3" indent="-304800" algn="l">
              <a:lnSpc>
                <a:spcPct val="90000"/>
              </a:lnSpc>
              <a:spcBef>
                <a:spcPts val="500"/>
              </a:spcBef>
              <a:spcAft>
                <a:spcPts val="0"/>
              </a:spcAft>
              <a:buSzPts val="1200"/>
              <a:buChar char="▪"/>
              <a:defRPr sz="1200"/>
            </a:lvl4pPr>
            <a:lvl5pPr marL="2286000" lvl="4" indent="-304800" algn="l">
              <a:lnSpc>
                <a:spcPct val="90000"/>
              </a:lnSpc>
              <a:spcBef>
                <a:spcPts val="500"/>
              </a:spcBef>
              <a:spcAft>
                <a:spcPts val="0"/>
              </a:spcAft>
              <a:buSzPts val="1200"/>
              <a:buChar char="▪"/>
              <a:defRPr sz="12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8" name="Google Shape;208;p60"/>
          <p:cNvSpPr txBox="1">
            <a:spLocks noGrp="1"/>
          </p:cNvSpPr>
          <p:nvPr>
            <p:ph type="body" idx="2"/>
          </p:nvPr>
        </p:nvSpPr>
        <p:spPr>
          <a:xfrm>
            <a:off x="839788" y="3068878"/>
            <a:ext cx="3932237" cy="280010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9" name="Google Shape;209;p60"/>
          <p:cNvSpPr txBox="1">
            <a:spLocks noGrp="1"/>
          </p:cNvSpPr>
          <p:nvPr>
            <p:ph type="body" idx="3"/>
          </p:nvPr>
        </p:nvSpPr>
        <p:spPr>
          <a:xfrm>
            <a:off x="839788" y="2126694"/>
            <a:ext cx="3924299" cy="9421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210" name="Google Shape;210;p60"/>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
        <p:nvSpPr>
          <p:cNvPr id="211" name="Google Shape;211;p60"/>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5_Content with Caption">
  <p:cSld name="5_Content with Caption">
    <p:bg>
      <p:bgPr>
        <a:solidFill>
          <a:schemeClr val="lt2"/>
        </a:solidFill>
        <a:effectLst/>
      </p:bgPr>
    </p:bg>
    <p:spTree>
      <p:nvGrpSpPr>
        <p:cNvPr id="1" name="Shape 212"/>
        <p:cNvGrpSpPr/>
        <p:nvPr/>
      </p:nvGrpSpPr>
      <p:grpSpPr>
        <a:xfrm>
          <a:off x="0" y="0"/>
          <a:ext cx="0" cy="0"/>
          <a:chOff x="0" y="0"/>
          <a:chExt cx="0" cy="0"/>
        </a:xfrm>
      </p:grpSpPr>
      <p:sp>
        <p:nvSpPr>
          <p:cNvPr id="213" name="Google Shape;213;p61"/>
          <p:cNvSpPr txBox="1">
            <a:spLocks noGrp="1"/>
          </p:cNvSpPr>
          <p:nvPr>
            <p:ph type="title"/>
          </p:nvPr>
        </p:nvSpPr>
        <p:spPr>
          <a:xfrm>
            <a:off x="839788" y="526495"/>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6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sz="1800"/>
            </a:lvl1pPr>
            <a:lvl2pPr marL="914400" lvl="1" indent="-330200" algn="l">
              <a:lnSpc>
                <a:spcPct val="90000"/>
              </a:lnSpc>
              <a:spcBef>
                <a:spcPts val="500"/>
              </a:spcBef>
              <a:spcAft>
                <a:spcPts val="0"/>
              </a:spcAft>
              <a:buSzPts val="1600"/>
              <a:buChar char="▪"/>
              <a:defRPr sz="1600"/>
            </a:lvl2pPr>
            <a:lvl3pPr marL="1371600" lvl="2" indent="-317500" algn="l">
              <a:lnSpc>
                <a:spcPct val="90000"/>
              </a:lnSpc>
              <a:spcBef>
                <a:spcPts val="500"/>
              </a:spcBef>
              <a:spcAft>
                <a:spcPts val="0"/>
              </a:spcAft>
              <a:buSzPts val="1400"/>
              <a:buChar char="▪"/>
              <a:defRPr sz="1400"/>
            </a:lvl3pPr>
            <a:lvl4pPr marL="1828800" lvl="3" indent="-304800" algn="l">
              <a:lnSpc>
                <a:spcPct val="90000"/>
              </a:lnSpc>
              <a:spcBef>
                <a:spcPts val="500"/>
              </a:spcBef>
              <a:spcAft>
                <a:spcPts val="0"/>
              </a:spcAft>
              <a:buSzPts val="1200"/>
              <a:buChar char="▪"/>
              <a:defRPr sz="1200"/>
            </a:lvl4pPr>
            <a:lvl5pPr marL="2286000" lvl="4" indent="-304800" algn="l">
              <a:lnSpc>
                <a:spcPct val="90000"/>
              </a:lnSpc>
              <a:spcBef>
                <a:spcPts val="500"/>
              </a:spcBef>
              <a:spcAft>
                <a:spcPts val="0"/>
              </a:spcAft>
              <a:buSzPts val="1200"/>
              <a:buChar char="▪"/>
              <a:defRPr sz="12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5" name="Google Shape;215;p61"/>
          <p:cNvSpPr txBox="1">
            <a:spLocks noGrp="1"/>
          </p:cNvSpPr>
          <p:nvPr>
            <p:ph type="body" idx="2"/>
          </p:nvPr>
        </p:nvSpPr>
        <p:spPr>
          <a:xfrm>
            <a:off x="839788" y="3068878"/>
            <a:ext cx="3932237" cy="280010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6" name="Google Shape;216;p61"/>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7" name="Google Shape;217;p61"/>
          <p:cNvSpPr txBox="1"/>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a:solidFill>
                  <a:schemeClr val="dk1"/>
                </a:solidFill>
                <a:latin typeface="Montserrat"/>
                <a:ea typeface="Montserrat"/>
                <a:cs typeface="Montserrat"/>
                <a:sym typeface="Montserrat"/>
              </a:rPr>
              <a:t>‹#›</a:t>
            </a:fld>
            <a:endParaRPr sz="1200" b="0" i="0">
              <a:solidFill>
                <a:schemeClr val="dk1"/>
              </a:solidFill>
              <a:latin typeface="Montserrat"/>
              <a:ea typeface="Montserrat"/>
              <a:cs typeface="Montserrat"/>
              <a:sym typeface="Montserrat"/>
            </a:endParaRPr>
          </a:p>
        </p:txBody>
      </p:sp>
      <p:sp>
        <p:nvSpPr>
          <p:cNvPr id="218" name="Google Shape;218;p61"/>
          <p:cNvSpPr txBox="1">
            <a:spLocks noGrp="1"/>
          </p:cNvSpPr>
          <p:nvPr>
            <p:ph type="body" idx="3"/>
          </p:nvPr>
        </p:nvSpPr>
        <p:spPr>
          <a:xfrm>
            <a:off x="839788" y="2126694"/>
            <a:ext cx="3924299" cy="9421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219" name="Google Shape;219;p61"/>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Content with Caption">
  <p:cSld name="6_Content with Caption">
    <p:spTree>
      <p:nvGrpSpPr>
        <p:cNvPr id="1" name="Shape 220"/>
        <p:cNvGrpSpPr/>
        <p:nvPr/>
      </p:nvGrpSpPr>
      <p:grpSpPr>
        <a:xfrm>
          <a:off x="0" y="0"/>
          <a:ext cx="0" cy="0"/>
          <a:chOff x="0" y="0"/>
          <a:chExt cx="0" cy="0"/>
        </a:xfrm>
      </p:grpSpPr>
      <p:sp>
        <p:nvSpPr>
          <p:cNvPr id="221" name="Google Shape;221;p62"/>
          <p:cNvSpPr/>
          <p:nvPr/>
        </p:nvSpPr>
        <p:spPr>
          <a:xfrm>
            <a:off x="-1" y="0"/>
            <a:ext cx="4575585" cy="6858000"/>
          </a:xfrm>
          <a:prstGeom prst="rect">
            <a:avLst/>
          </a:prstGeom>
          <a:solidFill>
            <a:schemeClr val="lt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1800">
              <a:solidFill>
                <a:schemeClr val="dk1"/>
              </a:solidFill>
              <a:latin typeface="Arial"/>
              <a:ea typeface="Arial"/>
              <a:cs typeface="Arial"/>
              <a:sym typeface="Arial"/>
            </a:endParaRPr>
          </a:p>
        </p:txBody>
      </p:sp>
      <p:sp>
        <p:nvSpPr>
          <p:cNvPr id="222" name="Google Shape;222;p62"/>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3" name="Google Shape;223;p62"/>
          <p:cNvSpPr txBox="1">
            <a:spLocks noGrp="1"/>
          </p:cNvSpPr>
          <p:nvPr>
            <p:ph type="title"/>
          </p:nvPr>
        </p:nvSpPr>
        <p:spPr>
          <a:xfrm>
            <a:off x="836612" y="987425"/>
            <a:ext cx="2899047" cy="16002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dk1"/>
              </a:buClr>
              <a:buSzPts val="3200"/>
              <a:buFont typeface="Montserrat ExtraBold"/>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6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sz="1800"/>
            </a:lvl1pPr>
            <a:lvl2pPr marL="914400" lvl="1" indent="-330200" algn="l">
              <a:lnSpc>
                <a:spcPct val="90000"/>
              </a:lnSpc>
              <a:spcBef>
                <a:spcPts val="500"/>
              </a:spcBef>
              <a:spcAft>
                <a:spcPts val="0"/>
              </a:spcAft>
              <a:buSzPts val="1600"/>
              <a:buChar char="▪"/>
              <a:defRPr sz="1600"/>
            </a:lvl2pPr>
            <a:lvl3pPr marL="1371600" lvl="2" indent="-317500" algn="l">
              <a:lnSpc>
                <a:spcPct val="90000"/>
              </a:lnSpc>
              <a:spcBef>
                <a:spcPts val="500"/>
              </a:spcBef>
              <a:spcAft>
                <a:spcPts val="0"/>
              </a:spcAft>
              <a:buSzPts val="1400"/>
              <a:buChar char="▪"/>
              <a:defRPr sz="1400"/>
            </a:lvl3pPr>
            <a:lvl4pPr marL="1828800" lvl="3" indent="-304800" algn="l">
              <a:lnSpc>
                <a:spcPct val="90000"/>
              </a:lnSpc>
              <a:spcBef>
                <a:spcPts val="500"/>
              </a:spcBef>
              <a:spcAft>
                <a:spcPts val="0"/>
              </a:spcAft>
              <a:buSzPts val="1200"/>
              <a:buChar char="▪"/>
              <a:defRPr sz="1200"/>
            </a:lvl4pPr>
            <a:lvl5pPr marL="2286000" lvl="4" indent="-304800" algn="l">
              <a:lnSpc>
                <a:spcPct val="90000"/>
              </a:lnSpc>
              <a:spcBef>
                <a:spcPts val="500"/>
              </a:spcBef>
              <a:spcAft>
                <a:spcPts val="0"/>
              </a:spcAft>
              <a:buSzPts val="1200"/>
              <a:buChar char="▪"/>
              <a:defRPr sz="12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pic>
        <p:nvPicPr>
          <p:cNvPr id="225" name="Google Shape;225;p62"/>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
        <p:nvSpPr>
          <p:cNvPr id="226" name="Google Shape;226;p62"/>
          <p:cNvSpPr txBox="1">
            <a:spLocks noGrp="1"/>
          </p:cNvSpPr>
          <p:nvPr>
            <p:ph type="body" idx="2"/>
          </p:nvPr>
        </p:nvSpPr>
        <p:spPr>
          <a:xfrm>
            <a:off x="836612" y="2644775"/>
            <a:ext cx="2899047" cy="186055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SzPts val="2000"/>
              <a:buNone/>
              <a:defRPr sz="20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5_Title Slide">
  <p:cSld name="15_Title Slide">
    <p:bg>
      <p:bgPr>
        <a:gradFill>
          <a:gsLst>
            <a:gs pos="0">
              <a:schemeClr val="accent3"/>
            </a:gs>
            <a:gs pos="10000">
              <a:schemeClr val="accent3"/>
            </a:gs>
            <a:gs pos="48000">
              <a:srgbClr val="3687DF"/>
            </a:gs>
            <a:gs pos="90000">
              <a:schemeClr val="accent2"/>
            </a:gs>
            <a:gs pos="100000">
              <a:schemeClr val="accent2"/>
            </a:gs>
          </a:gsLst>
          <a:lin ang="8100000" scaled="0"/>
        </a:gradFill>
        <a:effectLst/>
      </p:bgPr>
    </p:bg>
    <p:spTree>
      <p:nvGrpSpPr>
        <p:cNvPr id="1" name="Shape 31"/>
        <p:cNvGrpSpPr/>
        <p:nvPr/>
      </p:nvGrpSpPr>
      <p:grpSpPr>
        <a:xfrm>
          <a:off x="0" y="0"/>
          <a:ext cx="0" cy="0"/>
          <a:chOff x="0" y="0"/>
          <a:chExt cx="0" cy="0"/>
        </a:xfrm>
      </p:grpSpPr>
      <p:sp>
        <p:nvSpPr>
          <p:cNvPr id="32" name="Google Shape;32;p27"/>
          <p:cNvSpPr txBox="1">
            <a:spLocks noGrp="1"/>
          </p:cNvSpPr>
          <p:nvPr>
            <p:ph type="ctrTitle"/>
          </p:nvPr>
        </p:nvSpPr>
        <p:spPr>
          <a:xfrm>
            <a:off x="1040607" y="2131694"/>
            <a:ext cx="10110787" cy="185038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400"/>
              <a:buFont typeface="Montserrat ExtraBold"/>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7"/>
          <p:cNvSpPr txBox="1">
            <a:spLocks noGrp="1"/>
          </p:cNvSpPr>
          <p:nvPr>
            <p:ph type="subTitle" idx="1"/>
          </p:nvPr>
        </p:nvSpPr>
        <p:spPr>
          <a:xfrm>
            <a:off x="1524000" y="4074159"/>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4" name="Google Shape;34;p27"/>
          <p:cNvPicPr preferRelativeResize="0"/>
          <p:nvPr/>
        </p:nvPicPr>
        <p:blipFill rotWithShape="1">
          <a:blip r:embed="rId2">
            <a:alphaModFix/>
          </a:blip>
          <a:srcRect/>
          <a:stretch/>
        </p:blipFill>
        <p:spPr>
          <a:xfrm>
            <a:off x="5497068" y="6527352"/>
            <a:ext cx="1197864" cy="9150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9_Content with Caption">
  <p:cSld name="9_Content with Caption">
    <p:bg>
      <p:bgPr>
        <a:solidFill>
          <a:schemeClr val="lt2"/>
        </a:solidFill>
        <a:effectLst/>
      </p:bgPr>
    </p:bg>
    <p:spTree>
      <p:nvGrpSpPr>
        <p:cNvPr id="1" name="Shape 227"/>
        <p:cNvGrpSpPr/>
        <p:nvPr/>
      </p:nvGrpSpPr>
      <p:grpSpPr>
        <a:xfrm>
          <a:off x="0" y="0"/>
          <a:ext cx="0" cy="0"/>
          <a:chOff x="0" y="0"/>
          <a:chExt cx="0" cy="0"/>
        </a:xfrm>
      </p:grpSpPr>
      <p:sp>
        <p:nvSpPr>
          <p:cNvPr id="228" name="Google Shape;228;p63"/>
          <p:cNvSpPr/>
          <p:nvPr/>
        </p:nvSpPr>
        <p:spPr>
          <a:xfrm>
            <a:off x="-1" y="0"/>
            <a:ext cx="4575585" cy="6858000"/>
          </a:xfrm>
          <a:prstGeom prst="rect">
            <a:avLst/>
          </a:prstGeom>
          <a:solidFill>
            <a:schemeClr val="lt1"/>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1800">
              <a:solidFill>
                <a:schemeClr val="dk1"/>
              </a:solidFill>
              <a:latin typeface="Arial"/>
              <a:ea typeface="Arial"/>
              <a:cs typeface="Arial"/>
              <a:sym typeface="Arial"/>
            </a:endParaRPr>
          </a:p>
        </p:txBody>
      </p:sp>
      <p:sp>
        <p:nvSpPr>
          <p:cNvPr id="229" name="Google Shape;229;p63"/>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0" name="Google Shape;230;p6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sz="1800"/>
            </a:lvl1pPr>
            <a:lvl2pPr marL="914400" lvl="1" indent="-330200" algn="l">
              <a:lnSpc>
                <a:spcPct val="90000"/>
              </a:lnSpc>
              <a:spcBef>
                <a:spcPts val="500"/>
              </a:spcBef>
              <a:spcAft>
                <a:spcPts val="0"/>
              </a:spcAft>
              <a:buSzPts val="1600"/>
              <a:buChar char="▪"/>
              <a:defRPr sz="1600"/>
            </a:lvl2pPr>
            <a:lvl3pPr marL="1371600" lvl="2" indent="-317500" algn="l">
              <a:lnSpc>
                <a:spcPct val="90000"/>
              </a:lnSpc>
              <a:spcBef>
                <a:spcPts val="500"/>
              </a:spcBef>
              <a:spcAft>
                <a:spcPts val="0"/>
              </a:spcAft>
              <a:buSzPts val="1400"/>
              <a:buChar char="▪"/>
              <a:defRPr sz="1400"/>
            </a:lvl3pPr>
            <a:lvl4pPr marL="1828800" lvl="3" indent="-304800" algn="l">
              <a:lnSpc>
                <a:spcPct val="90000"/>
              </a:lnSpc>
              <a:spcBef>
                <a:spcPts val="500"/>
              </a:spcBef>
              <a:spcAft>
                <a:spcPts val="0"/>
              </a:spcAft>
              <a:buSzPts val="1200"/>
              <a:buChar char="▪"/>
              <a:defRPr sz="1200"/>
            </a:lvl4pPr>
            <a:lvl5pPr marL="2286000" lvl="4" indent="-304800" algn="l">
              <a:lnSpc>
                <a:spcPct val="90000"/>
              </a:lnSpc>
              <a:spcBef>
                <a:spcPts val="500"/>
              </a:spcBef>
              <a:spcAft>
                <a:spcPts val="0"/>
              </a:spcAft>
              <a:buSzPts val="1200"/>
              <a:buChar char="▪"/>
              <a:defRPr sz="12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pic>
        <p:nvPicPr>
          <p:cNvPr id="231" name="Google Shape;231;p63"/>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
        <p:nvSpPr>
          <p:cNvPr id="232" name="Google Shape;232;p63"/>
          <p:cNvSpPr txBox="1">
            <a:spLocks noGrp="1"/>
          </p:cNvSpPr>
          <p:nvPr>
            <p:ph type="title"/>
          </p:nvPr>
        </p:nvSpPr>
        <p:spPr>
          <a:xfrm>
            <a:off x="836612" y="987425"/>
            <a:ext cx="2899047" cy="16002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dk1"/>
              </a:buClr>
              <a:buSzPts val="3200"/>
              <a:buFont typeface="Montserrat ExtraBold"/>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3" name="Google Shape;233;p63"/>
          <p:cNvSpPr txBox="1">
            <a:spLocks noGrp="1"/>
          </p:cNvSpPr>
          <p:nvPr>
            <p:ph type="body" idx="2"/>
          </p:nvPr>
        </p:nvSpPr>
        <p:spPr>
          <a:xfrm>
            <a:off x="836612" y="2644775"/>
            <a:ext cx="2899047" cy="186055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SzPts val="2000"/>
              <a:buNone/>
              <a:defRPr sz="20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8_Content with Caption">
  <p:cSld name="8_Content with Caption">
    <p:spTree>
      <p:nvGrpSpPr>
        <p:cNvPr id="1" name="Shape 234"/>
        <p:cNvGrpSpPr/>
        <p:nvPr/>
      </p:nvGrpSpPr>
      <p:grpSpPr>
        <a:xfrm>
          <a:off x="0" y="0"/>
          <a:ext cx="0" cy="0"/>
          <a:chOff x="0" y="0"/>
          <a:chExt cx="0" cy="0"/>
        </a:xfrm>
      </p:grpSpPr>
      <p:sp>
        <p:nvSpPr>
          <p:cNvPr id="235" name="Google Shape;235;p64"/>
          <p:cNvSpPr/>
          <p:nvPr/>
        </p:nvSpPr>
        <p:spPr>
          <a:xfrm>
            <a:off x="-1" y="0"/>
            <a:ext cx="4575585" cy="6858000"/>
          </a:xfrm>
          <a:prstGeom prst="rect">
            <a:avLst/>
          </a:prstGeom>
          <a:solidFill>
            <a:schemeClr val="dk1"/>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1800">
              <a:solidFill>
                <a:schemeClr val="dk1"/>
              </a:solidFill>
              <a:latin typeface="Arial"/>
              <a:ea typeface="Arial"/>
              <a:cs typeface="Arial"/>
              <a:sym typeface="Arial"/>
            </a:endParaRPr>
          </a:p>
        </p:txBody>
      </p:sp>
      <p:sp>
        <p:nvSpPr>
          <p:cNvPr id="236" name="Google Shape;236;p64"/>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7" name="Google Shape;237;p6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sz="1800"/>
            </a:lvl1pPr>
            <a:lvl2pPr marL="914400" lvl="1" indent="-330200" algn="l">
              <a:lnSpc>
                <a:spcPct val="90000"/>
              </a:lnSpc>
              <a:spcBef>
                <a:spcPts val="500"/>
              </a:spcBef>
              <a:spcAft>
                <a:spcPts val="0"/>
              </a:spcAft>
              <a:buSzPts val="1600"/>
              <a:buChar char="▪"/>
              <a:defRPr sz="1600"/>
            </a:lvl2pPr>
            <a:lvl3pPr marL="1371600" lvl="2" indent="-317500" algn="l">
              <a:lnSpc>
                <a:spcPct val="90000"/>
              </a:lnSpc>
              <a:spcBef>
                <a:spcPts val="500"/>
              </a:spcBef>
              <a:spcAft>
                <a:spcPts val="0"/>
              </a:spcAft>
              <a:buSzPts val="1400"/>
              <a:buChar char="▪"/>
              <a:defRPr sz="1400"/>
            </a:lvl3pPr>
            <a:lvl4pPr marL="1828800" lvl="3" indent="-304800" algn="l">
              <a:lnSpc>
                <a:spcPct val="90000"/>
              </a:lnSpc>
              <a:spcBef>
                <a:spcPts val="500"/>
              </a:spcBef>
              <a:spcAft>
                <a:spcPts val="0"/>
              </a:spcAft>
              <a:buSzPts val="1200"/>
              <a:buChar char="▪"/>
              <a:defRPr sz="1200"/>
            </a:lvl4pPr>
            <a:lvl5pPr marL="2286000" lvl="4" indent="-304800" algn="l">
              <a:lnSpc>
                <a:spcPct val="90000"/>
              </a:lnSpc>
              <a:spcBef>
                <a:spcPts val="500"/>
              </a:spcBef>
              <a:spcAft>
                <a:spcPts val="0"/>
              </a:spcAft>
              <a:buSzPts val="1200"/>
              <a:buChar char="▪"/>
              <a:defRPr sz="12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38" name="Google Shape;238;p64"/>
          <p:cNvSpPr txBox="1">
            <a:spLocks noGrp="1"/>
          </p:cNvSpPr>
          <p:nvPr>
            <p:ph type="title"/>
          </p:nvPr>
        </p:nvSpPr>
        <p:spPr>
          <a:xfrm>
            <a:off x="836612" y="987425"/>
            <a:ext cx="2899047" cy="16002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3200"/>
              <a:buFont typeface="Montserrat ExtraBold"/>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9" name="Google Shape;239;p64"/>
          <p:cNvSpPr txBox="1">
            <a:spLocks noGrp="1"/>
          </p:cNvSpPr>
          <p:nvPr>
            <p:ph type="body" idx="2"/>
          </p:nvPr>
        </p:nvSpPr>
        <p:spPr>
          <a:xfrm>
            <a:off x="836612" y="2644775"/>
            <a:ext cx="2899047" cy="186055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SzPts val="2000"/>
              <a:buNone/>
              <a:defRPr sz="2000">
                <a:solidFill>
                  <a:schemeClr val="lt1"/>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240" name="Google Shape;240;p64"/>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7_Content with Caption">
  <p:cSld name="7_Content with Caption">
    <p:spTree>
      <p:nvGrpSpPr>
        <p:cNvPr id="1" name="Shape 241"/>
        <p:cNvGrpSpPr/>
        <p:nvPr/>
      </p:nvGrpSpPr>
      <p:grpSpPr>
        <a:xfrm>
          <a:off x="0" y="0"/>
          <a:ext cx="0" cy="0"/>
          <a:chOff x="0" y="0"/>
          <a:chExt cx="0" cy="0"/>
        </a:xfrm>
      </p:grpSpPr>
      <p:sp>
        <p:nvSpPr>
          <p:cNvPr id="242" name="Google Shape;242;p65"/>
          <p:cNvSpPr/>
          <p:nvPr/>
        </p:nvSpPr>
        <p:spPr>
          <a:xfrm>
            <a:off x="-1" y="0"/>
            <a:ext cx="4575585" cy="6858000"/>
          </a:xfrm>
          <a:prstGeom prst="rect">
            <a:avLst/>
          </a:prstGeom>
          <a:gradFill>
            <a:gsLst>
              <a:gs pos="0">
                <a:schemeClr val="accent3"/>
              </a:gs>
              <a:gs pos="10000">
                <a:schemeClr val="accent3"/>
              </a:gs>
              <a:gs pos="48000">
                <a:srgbClr val="3687DF"/>
              </a:gs>
              <a:gs pos="90000">
                <a:schemeClr val="accent2"/>
              </a:gs>
              <a:gs pos="100000">
                <a:schemeClr val="accent2"/>
              </a:gs>
            </a:gsLst>
            <a:lin ang="810000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3200">
              <a:solidFill>
                <a:srgbClr val="FFFFFF"/>
              </a:solidFill>
              <a:latin typeface="Arial"/>
              <a:ea typeface="Arial"/>
              <a:cs typeface="Arial"/>
              <a:sym typeface="Arial"/>
            </a:endParaRPr>
          </a:p>
        </p:txBody>
      </p:sp>
      <p:sp>
        <p:nvSpPr>
          <p:cNvPr id="243" name="Google Shape;243;p65"/>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4" name="Google Shape;244;p6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sz="1800"/>
            </a:lvl1pPr>
            <a:lvl2pPr marL="914400" lvl="1" indent="-330200" algn="l">
              <a:lnSpc>
                <a:spcPct val="90000"/>
              </a:lnSpc>
              <a:spcBef>
                <a:spcPts val="500"/>
              </a:spcBef>
              <a:spcAft>
                <a:spcPts val="0"/>
              </a:spcAft>
              <a:buSzPts val="1600"/>
              <a:buChar char="▪"/>
              <a:defRPr sz="1600"/>
            </a:lvl2pPr>
            <a:lvl3pPr marL="1371600" lvl="2" indent="-317500" algn="l">
              <a:lnSpc>
                <a:spcPct val="90000"/>
              </a:lnSpc>
              <a:spcBef>
                <a:spcPts val="500"/>
              </a:spcBef>
              <a:spcAft>
                <a:spcPts val="0"/>
              </a:spcAft>
              <a:buSzPts val="1400"/>
              <a:buChar char="▪"/>
              <a:defRPr sz="1400"/>
            </a:lvl3pPr>
            <a:lvl4pPr marL="1828800" lvl="3" indent="-304800" algn="l">
              <a:lnSpc>
                <a:spcPct val="90000"/>
              </a:lnSpc>
              <a:spcBef>
                <a:spcPts val="500"/>
              </a:spcBef>
              <a:spcAft>
                <a:spcPts val="0"/>
              </a:spcAft>
              <a:buSzPts val="1200"/>
              <a:buChar char="▪"/>
              <a:defRPr sz="1200"/>
            </a:lvl4pPr>
            <a:lvl5pPr marL="2286000" lvl="4" indent="-304800" algn="l">
              <a:lnSpc>
                <a:spcPct val="90000"/>
              </a:lnSpc>
              <a:spcBef>
                <a:spcPts val="500"/>
              </a:spcBef>
              <a:spcAft>
                <a:spcPts val="0"/>
              </a:spcAft>
              <a:buSzPts val="1200"/>
              <a:buChar char="▪"/>
              <a:defRPr sz="12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45" name="Google Shape;245;p65"/>
          <p:cNvSpPr txBox="1">
            <a:spLocks noGrp="1"/>
          </p:cNvSpPr>
          <p:nvPr>
            <p:ph type="title"/>
          </p:nvPr>
        </p:nvSpPr>
        <p:spPr>
          <a:xfrm>
            <a:off x="836612" y="987425"/>
            <a:ext cx="2899047" cy="16002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3200"/>
              <a:buFont typeface="Montserrat ExtraBold"/>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6" name="Google Shape;246;p65"/>
          <p:cNvSpPr txBox="1">
            <a:spLocks noGrp="1"/>
          </p:cNvSpPr>
          <p:nvPr>
            <p:ph type="body" idx="2"/>
          </p:nvPr>
        </p:nvSpPr>
        <p:spPr>
          <a:xfrm>
            <a:off x="836612" y="2644775"/>
            <a:ext cx="2899047" cy="186055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SzPts val="2000"/>
              <a:buNone/>
              <a:defRPr sz="2000">
                <a:solidFill>
                  <a:schemeClr val="lt1"/>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247" name="Google Shape;247;p65"/>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_Title Only">
  <p:cSld name="2_Title Only">
    <p:bg>
      <p:bgPr>
        <a:solidFill>
          <a:schemeClr val="lt2"/>
        </a:solidFill>
        <a:effectLst/>
      </p:bgPr>
    </p:bg>
    <p:spTree>
      <p:nvGrpSpPr>
        <p:cNvPr id="1" name="Shape 248"/>
        <p:cNvGrpSpPr/>
        <p:nvPr/>
      </p:nvGrpSpPr>
      <p:grpSpPr>
        <a:xfrm>
          <a:off x="0" y="0"/>
          <a:ext cx="0" cy="0"/>
          <a:chOff x="0" y="0"/>
          <a:chExt cx="0" cy="0"/>
        </a:xfrm>
      </p:grpSpPr>
      <p:sp>
        <p:nvSpPr>
          <p:cNvPr id="249" name="Google Shape;249;p66"/>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50" name="Google Shape;250;p6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1" name="Google Shape;251;p66"/>
          <p:cNvSpPr txBox="1">
            <a:spLocks noGrp="1"/>
          </p:cNvSpPr>
          <p:nvPr>
            <p:ph type="body" idx="1"/>
          </p:nvPr>
        </p:nvSpPr>
        <p:spPr>
          <a:xfrm>
            <a:off x="831850" y="1690688"/>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252" name="Google Shape;252;p66"/>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5_Title Only">
  <p:cSld name="5_Title Only">
    <p:bg>
      <p:bgPr>
        <a:solidFill>
          <a:schemeClr val="lt2"/>
        </a:solidFill>
        <a:effectLst/>
      </p:bgPr>
    </p:bg>
    <p:spTree>
      <p:nvGrpSpPr>
        <p:cNvPr id="1" name="Shape 253"/>
        <p:cNvGrpSpPr/>
        <p:nvPr/>
      </p:nvGrpSpPr>
      <p:grpSpPr>
        <a:xfrm>
          <a:off x="0" y="0"/>
          <a:ext cx="0" cy="0"/>
          <a:chOff x="0" y="0"/>
          <a:chExt cx="0" cy="0"/>
        </a:xfrm>
      </p:grpSpPr>
      <p:sp>
        <p:nvSpPr>
          <p:cNvPr id="254" name="Google Shape;254;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3200"/>
              <a:buFont typeface="Montserrat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5" name="Google Shape;255;p67"/>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56" name="Google Shape;256;p67"/>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57"/>
        <p:cNvGrpSpPr/>
        <p:nvPr/>
      </p:nvGrpSpPr>
      <p:grpSpPr>
        <a:xfrm>
          <a:off x="0" y="0"/>
          <a:ext cx="0" cy="0"/>
          <a:chOff x="0" y="0"/>
          <a:chExt cx="0" cy="0"/>
        </a:xfrm>
      </p:grpSpPr>
      <p:sp>
        <p:nvSpPr>
          <p:cNvPr id="258" name="Google Shape;258;p68"/>
          <p:cNvSpPr txBox="1">
            <a:spLocks noGrp="1"/>
          </p:cNvSpPr>
          <p:nvPr>
            <p:ph type="title"/>
          </p:nvPr>
        </p:nvSpPr>
        <p:spPr>
          <a:xfrm>
            <a:off x="838200" y="365125"/>
            <a:ext cx="3862388"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9" name="Google Shape;259;p68"/>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60" name="Google Shape;260;p68"/>
          <p:cNvSpPr txBox="1">
            <a:spLocks noGrp="1"/>
          </p:cNvSpPr>
          <p:nvPr>
            <p:ph type="body" idx="1"/>
          </p:nvPr>
        </p:nvSpPr>
        <p:spPr>
          <a:xfrm>
            <a:off x="831850" y="1690688"/>
            <a:ext cx="3868738"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261" name="Google Shape;261;p68"/>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_Title Only">
  <p:cSld name="3_Title Only">
    <p:bg>
      <p:bgPr>
        <a:solidFill>
          <a:schemeClr val="lt2"/>
        </a:solidFill>
        <a:effectLst/>
      </p:bgPr>
    </p:bg>
    <p:spTree>
      <p:nvGrpSpPr>
        <p:cNvPr id="1" name="Shape 262"/>
        <p:cNvGrpSpPr/>
        <p:nvPr/>
      </p:nvGrpSpPr>
      <p:grpSpPr>
        <a:xfrm>
          <a:off x="0" y="0"/>
          <a:ext cx="0" cy="0"/>
          <a:chOff x="0" y="0"/>
          <a:chExt cx="0" cy="0"/>
        </a:xfrm>
      </p:grpSpPr>
      <p:sp>
        <p:nvSpPr>
          <p:cNvPr id="263" name="Google Shape;263;p69"/>
          <p:cNvSpPr txBox="1">
            <a:spLocks noGrp="1"/>
          </p:cNvSpPr>
          <p:nvPr>
            <p:ph type="title"/>
          </p:nvPr>
        </p:nvSpPr>
        <p:spPr>
          <a:xfrm>
            <a:off x="838200" y="365125"/>
            <a:ext cx="3862388"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4" name="Google Shape;264;p69"/>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65" name="Google Shape;265;p69"/>
          <p:cNvSpPr txBox="1">
            <a:spLocks noGrp="1"/>
          </p:cNvSpPr>
          <p:nvPr>
            <p:ph type="body" idx="1"/>
          </p:nvPr>
        </p:nvSpPr>
        <p:spPr>
          <a:xfrm>
            <a:off x="831850" y="1690688"/>
            <a:ext cx="3868738"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266" name="Google Shape;266;p69"/>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6_Title Only">
  <p:cSld name="6_Title Only">
    <p:spTree>
      <p:nvGrpSpPr>
        <p:cNvPr id="1" name="Shape 267"/>
        <p:cNvGrpSpPr/>
        <p:nvPr/>
      </p:nvGrpSpPr>
      <p:grpSpPr>
        <a:xfrm>
          <a:off x="0" y="0"/>
          <a:ext cx="0" cy="0"/>
          <a:chOff x="0" y="0"/>
          <a:chExt cx="0" cy="0"/>
        </a:xfrm>
      </p:grpSpPr>
      <p:sp>
        <p:nvSpPr>
          <p:cNvPr id="268" name="Google Shape;268;p70"/>
          <p:cNvSpPr txBox="1">
            <a:spLocks noGrp="1"/>
          </p:cNvSpPr>
          <p:nvPr>
            <p:ph type="title"/>
          </p:nvPr>
        </p:nvSpPr>
        <p:spPr>
          <a:xfrm>
            <a:off x="838200" y="365125"/>
            <a:ext cx="3862388"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9" name="Google Shape;269;p70"/>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70" name="Google Shape;270;p70"/>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7_Title Only">
  <p:cSld name="7_Title Only">
    <p:bg>
      <p:bgPr>
        <a:solidFill>
          <a:schemeClr val="lt2"/>
        </a:solidFill>
        <a:effectLst/>
      </p:bgPr>
    </p:bg>
    <p:spTree>
      <p:nvGrpSpPr>
        <p:cNvPr id="1" name="Shape 271"/>
        <p:cNvGrpSpPr/>
        <p:nvPr/>
      </p:nvGrpSpPr>
      <p:grpSpPr>
        <a:xfrm>
          <a:off x="0" y="0"/>
          <a:ext cx="0" cy="0"/>
          <a:chOff x="0" y="0"/>
          <a:chExt cx="0" cy="0"/>
        </a:xfrm>
      </p:grpSpPr>
      <p:sp>
        <p:nvSpPr>
          <p:cNvPr id="272" name="Google Shape;272;p71"/>
          <p:cNvSpPr txBox="1">
            <a:spLocks noGrp="1"/>
          </p:cNvSpPr>
          <p:nvPr>
            <p:ph type="title"/>
          </p:nvPr>
        </p:nvSpPr>
        <p:spPr>
          <a:xfrm>
            <a:off x="838200" y="365125"/>
            <a:ext cx="3862388"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3" name="Google Shape;273;p71"/>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74" name="Google Shape;274;p71"/>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5"/>
        <p:cNvGrpSpPr/>
        <p:nvPr/>
      </p:nvGrpSpPr>
      <p:grpSpPr>
        <a:xfrm>
          <a:off x="0" y="0"/>
          <a:ext cx="0" cy="0"/>
          <a:chOff x="0" y="0"/>
          <a:chExt cx="0" cy="0"/>
        </a:xfrm>
      </p:grpSpPr>
      <p:sp>
        <p:nvSpPr>
          <p:cNvPr id="276" name="Google Shape;276;p72"/>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77" name="Google Shape;277;p72"/>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itle Only" type="titleOnly">
  <p:cSld name="TITLE_ONLY">
    <p:spTree>
      <p:nvGrpSpPr>
        <p:cNvPr id="1" name="Shape 35"/>
        <p:cNvGrpSpPr/>
        <p:nvPr/>
      </p:nvGrpSpPr>
      <p:grpSpPr>
        <a:xfrm>
          <a:off x="0" y="0"/>
          <a:ext cx="0" cy="0"/>
          <a:chOff x="0" y="0"/>
          <a:chExt cx="0" cy="0"/>
        </a:xfrm>
      </p:grpSpPr>
      <p:sp>
        <p:nvSpPr>
          <p:cNvPr id="36" name="Google Shape;3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3200"/>
              <a:buFont typeface="Montserrat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8"/>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8" name="Google Shape;38;p28"/>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Blank">
  <p:cSld name="1_Blank">
    <p:bg>
      <p:bgPr>
        <a:solidFill>
          <a:schemeClr val="lt2"/>
        </a:solidFill>
        <a:effectLst/>
      </p:bgPr>
    </p:bg>
    <p:spTree>
      <p:nvGrpSpPr>
        <p:cNvPr id="1" name="Shape 278"/>
        <p:cNvGrpSpPr/>
        <p:nvPr/>
      </p:nvGrpSpPr>
      <p:grpSpPr>
        <a:xfrm>
          <a:off x="0" y="0"/>
          <a:ext cx="0" cy="0"/>
          <a:chOff x="0" y="0"/>
          <a:chExt cx="0" cy="0"/>
        </a:xfrm>
      </p:grpSpPr>
      <p:sp>
        <p:nvSpPr>
          <p:cNvPr id="279" name="Google Shape;279;p73"/>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80" name="Google Shape;280;p73"/>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8_Title Only">
  <p:cSld name="8_Title Only">
    <p:spTree>
      <p:nvGrpSpPr>
        <p:cNvPr id="1" name="Shape 281"/>
        <p:cNvGrpSpPr/>
        <p:nvPr/>
      </p:nvGrpSpPr>
      <p:grpSpPr>
        <a:xfrm>
          <a:off x="0" y="0"/>
          <a:ext cx="0" cy="0"/>
          <a:chOff x="0" y="0"/>
          <a:chExt cx="0" cy="0"/>
        </a:xfrm>
      </p:grpSpPr>
      <p:sp>
        <p:nvSpPr>
          <p:cNvPr id="282" name="Google Shape;282;p74"/>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3" name="Google Shape;283;p74"/>
          <p:cNvSpPr txBox="1">
            <a:spLocks noGrp="1"/>
          </p:cNvSpPr>
          <p:nvPr>
            <p:ph type="title"/>
          </p:nvPr>
        </p:nvSpPr>
        <p:spPr>
          <a:xfrm>
            <a:off x="7491412" y="365125"/>
            <a:ext cx="3862388" cy="1325563"/>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dk1"/>
              </a:buClr>
              <a:buSzPts val="3200"/>
              <a:buFont typeface="Montserrat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84" name="Google Shape;284;p74"/>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9_Title Only">
  <p:cSld name="9_Title Only">
    <p:spTree>
      <p:nvGrpSpPr>
        <p:cNvPr id="1" name="Shape 285"/>
        <p:cNvGrpSpPr/>
        <p:nvPr/>
      </p:nvGrpSpPr>
      <p:grpSpPr>
        <a:xfrm>
          <a:off x="0" y="0"/>
          <a:ext cx="0" cy="0"/>
          <a:chOff x="0" y="0"/>
          <a:chExt cx="0" cy="0"/>
        </a:xfrm>
      </p:grpSpPr>
      <p:sp>
        <p:nvSpPr>
          <p:cNvPr id="286" name="Google Shape;286;p7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7" name="Google Shape;287;p75"/>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8" name="Google Shape;288;p75"/>
          <p:cNvSpPr txBox="1">
            <a:spLocks noGrp="1"/>
          </p:cNvSpPr>
          <p:nvPr>
            <p:ph type="body" idx="1"/>
          </p:nvPr>
        </p:nvSpPr>
        <p:spPr>
          <a:xfrm>
            <a:off x="831850" y="1690688"/>
            <a:ext cx="10515600" cy="5672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
        <p:nvSpPr>
          <p:cNvPr id="289" name="Google Shape;289;p75"/>
          <p:cNvSpPr txBox="1">
            <a:spLocks noGrp="1"/>
          </p:cNvSpPr>
          <p:nvPr>
            <p:ph type="body" idx="2"/>
          </p:nvPr>
        </p:nvSpPr>
        <p:spPr>
          <a:xfrm>
            <a:off x="946937" y="3187888"/>
            <a:ext cx="2879900" cy="95392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84"/>
              </a:spcBef>
              <a:spcAft>
                <a:spcPts val="0"/>
              </a:spcAft>
              <a:buSzPts val="1600"/>
              <a:buFont typeface="Montserrat Light"/>
              <a:buNone/>
              <a:defRPr sz="1600">
                <a:solidFill>
                  <a:srgbClr val="5F5F5F"/>
                </a:solidFill>
              </a:defRPr>
            </a:lvl1pPr>
            <a:lvl2pPr marL="914400" lvl="1" indent="-228600" algn="l">
              <a:lnSpc>
                <a:spcPct val="90000"/>
              </a:lnSpc>
              <a:spcBef>
                <a:spcPts val="500"/>
              </a:spcBef>
              <a:spcAft>
                <a:spcPts val="0"/>
              </a:spcAft>
              <a:buSzPts val="1200"/>
              <a:buFont typeface="Montserrat Light"/>
              <a:buNone/>
              <a:defRPr sz="1200">
                <a:solidFill>
                  <a:srgbClr val="460D83"/>
                </a:solidFill>
              </a:defRPr>
            </a:lvl2pPr>
            <a:lvl3pPr marL="1371600" lvl="2" indent="-228600" algn="l">
              <a:lnSpc>
                <a:spcPct val="90000"/>
              </a:lnSpc>
              <a:spcBef>
                <a:spcPts val="500"/>
              </a:spcBef>
              <a:spcAft>
                <a:spcPts val="0"/>
              </a:spcAft>
              <a:buSzPts val="1200"/>
              <a:buFont typeface="Montserrat Light"/>
              <a:buNone/>
              <a:defRPr sz="1200">
                <a:solidFill>
                  <a:srgbClr val="460D83"/>
                </a:solidFill>
              </a:defRPr>
            </a:lvl3pPr>
            <a:lvl4pPr marL="1828800" lvl="3" indent="-228600" algn="l">
              <a:lnSpc>
                <a:spcPct val="90000"/>
              </a:lnSpc>
              <a:spcBef>
                <a:spcPts val="500"/>
              </a:spcBef>
              <a:spcAft>
                <a:spcPts val="0"/>
              </a:spcAft>
              <a:buSzPts val="1200"/>
              <a:buFont typeface="Montserrat Light"/>
              <a:buNone/>
              <a:defRPr sz="1200">
                <a:solidFill>
                  <a:srgbClr val="460D83"/>
                </a:solidFill>
              </a:defRPr>
            </a:lvl4pPr>
            <a:lvl5pPr marL="2286000" lvl="4" indent="-228600" algn="l">
              <a:lnSpc>
                <a:spcPct val="90000"/>
              </a:lnSpc>
              <a:spcBef>
                <a:spcPts val="500"/>
              </a:spcBef>
              <a:spcAft>
                <a:spcPts val="0"/>
              </a:spcAft>
              <a:buSzPts val="1200"/>
              <a:buFont typeface="Montserrat Light"/>
              <a:buNone/>
              <a:defRPr sz="1200">
                <a:solidFill>
                  <a:srgbClr val="460D8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0" name="Google Shape;290;p75"/>
          <p:cNvSpPr txBox="1">
            <a:spLocks noGrp="1"/>
          </p:cNvSpPr>
          <p:nvPr>
            <p:ph type="body" idx="3"/>
          </p:nvPr>
        </p:nvSpPr>
        <p:spPr>
          <a:xfrm>
            <a:off x="946937" y="2766952"/>
            <a:ext cx="2879901" cy="249299"/>
          </a:xfrm>
          <a:prstGeom prst="rect">
            <a:avLst/>
          </a:prstGeom>
          <a:noFill/>
          <a:ln>
            <a:noFill/>
          </a:ln>
        </p:spPr>
        <p:txBody>
          <a:bodyPr spcFirstLastPara="1" wrap="square" lIns="0" tIns="0" rIns="0" bIns="0" anchor="t" anchorCtr="0">
            <a:spAutoFit/>
          </a:bodyPr>
          <a:lstStyle>
            <a:lvl1pPr marL="457200" lvl="0" indent="-228600" algn="l">
              <a:lnSpc>
                <a:spcPct val="90000"/>
              </a:lnSpc>
              <a:spcBef>
                <a:spcPts val="1000"/>
              </a:spcBef>
              <a:spcAft>
                <a:spcPts val="0"/>
              </a:spcAft>
              <a:buSzPts val="1800"/>
              <a:buNone/>
              <a:defRPr sz="1800" b="0" i="0">
                <a:solidFill>
                  <a:schemeClr val="accent3"/>
                </a:solidFill>
                <a:latin typeface="Montserrat Light"/>
                <a:ea typeface="Montserrat Light"/>
                <a:cs typeface="Montserrat Light"/>
                <a:sym typeface="Montserrat Light"/>
              </a:defRPr>
            </a:lvl1pPr>
            <a:lvl2pPr marL="914400" lvl="1" indent="-228600" algn="l">
              <a:lnSpc>
                <a:spcPct val="90000"/>
              </a:lnSpc>
              <a:spcBef>
                <a:spcPts val="500"/>
              </a:spcBef>
              <a:spcAft>
                <a:spcPts val="0"/>
              </a:spcAft>
              <a:buSzPts val="16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200"/>
              <a:buNone/>
              <a:defRPr/>
            </a:lvl4pPr>
            <a:lvl5pPr marL="2286000" lvl="4" indent="-228600" algn="l">
              <a:lnSpc>
                <a:spcPct val="90000"/>
              </a:lnSpc>
              <a:spcBef>
                <a:spcPts val="500"/>
              </a:spcBef>
              <a:spcAft>
                <a:spcPts val="0"/>
              </a:spcAft>
              <a:buSzPts val="12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1" name="Google Shape;291;p75"/>
          <p:cNvSpPr txBox="1">
            <a:spLocks noGrp="1"/>
          </p:cNvSpPr>
          <p:nvPr>
            <p:ph type="body" idx="4"/>
          </p:nvPr>
        </p:nvSpPr>
        <p:spPr>
          <a:xfrm>
            <a:off x="8365164" y="2766952"/>
            <a:ext cx="2879901" cy="249299"/>
          </a:xfrm>
          <a:prstGeom prst="rect">
            <a:avLst/>
          </a:prstGeom>
          <a:noFill/>
          <a:ln>
            <a:noFill/>
          </a:ln>
        </p:spPr>
        <p:txBody>
          <a:bodyPr spcFirstLastPara="1" wrap="square" lIns="0" tIns="0" rIns="0" bIns="0" anchor="t" anchorCtr="0">
            <a:spAutoFit/>
          </a:bodyPr>
          <a:lstStyle>
            <a:lvl1pPr marL="457200" lvl="0" indent="-228600" algn="l">
              <a:lnSpc>
                <a:spcPct val="90000"/>
              </a:lnSpc>
              <a:spcBef>
                <a:spcPts val="1000"/>
              </a:spcBef>
              <a:spcAft>
                <a:spcPts val="0"/>
              </a:spcAft>
              <a:buSzPts val="1800"/>
              <a:buNone/>
              <a:defRPr sz="1800" b="0" i="0">
                <a:solidFill>
                  <a:schemeClr val="accent1"/>
                </a:solidFill>
                <a:latin typeface="Montserrat Light"/>
                <a:ea typeface="Montserrat Light"/>
                <a:cs typeface="Montserrat Light"/>
                <a:sym typeface="Montserrat Light"/>
              </a:defRPr>
            </a:lvl1pPr>
            <a:lvl2pPr marL="914400" lvl="1" indent="-228600" algn="l">
              <a:lnSpc>
                <a:spcPct val="90000"/>
              </a:lnSpc>
              <a:spcBef>
                <a:spcPts val="500"/>
              </a:spcBef>
              <a:spcAft>
                <a:spcPts val="0"/>
              </a:spcAft>
              <a:buSzPts val="16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200"/>
              <a:buNone/>
              <a:defRPr/>
            </a:lvl4pPr>
            <a:lvl5pPr marL="2286000" lvl="4" indent="-228600" algn="l">
              <a:lnSpc>
                <a:spcPct val="90000"/>
              </a:lnSpc>
              <a:spcBef>
                <a:spcPts val="500"/>
              </a:spcBef>
              <a:spcAft>
                <a:spcPts val="0"/>
              </a:spcAft>
              <a:buSzPts val="12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2" name="Google Shape;292;p75"/>
          <p:cNvSpPr txBox="1">
            <a:spLocks noGrp="1"/>
          </p:cNvSpPr>
          <p:nvPr>
            <p:ph type="body" idx="5"/>
          </p:nvPr>
        </p:nvSpPr>
        <p:spPr>
          <a:xfrm>
            <a:off x="4656051" y="2766952"/>
            <a:ext cx="2879901" cy="249299"/>
          </a:xfrm>
          <a:prstGeom prst="rect">
            <a:avLst/>
          </a:prstGeom>
          <a:noFill/>
          <a:ln>
            <a:noFill/>
          </a:ln>
        </p:spPr>
        <p:txBody>
          <a:bodyPr spcFirstLastPara="1" wrap="square" lIns="0" tIns="0" rIns="0" bIns="0" anchor="t" anchorCtr="0">
            <a:spAutoFit/>
          </a:bodyPr>
          <a:lstStyle>
            <a:lvl1pPr marL="457200" lvl="0" indent="-228600" algn="l">
              <a:lnSpc>
                <a:spcPct val="90000"/>
              </a:lnSpc>
              <a:spcBef>
                <a:spcPts val="1000"/>
              </a:spcBef>
              <a:spcAft>
                <a:spcPts val="0"/>
              </a:spcAft>
              <a:buSzPts val="1800"/>
              <a:buNone/>
              <a:defRPr sz="1800" b="0" i="0">
                <a:solidFill>
                  <a:schemeClr val="accent4"/>
                </a:solidFill>
                <a:latin typeface="Montserrat Light"/>
                <a:ea typeface="Montserrat Light"/>
                <a:cs typeface="Montserrat Light"/>
                <a:sym typeface="Montserrat Light"/>
              </a:defRPr>
            </a:lvl1pPr>
            <a:lvl2pPr marL="914400" lvl="1" indent="-228600" algn="l">
              <a:lnSpc>
                <a:spcPct val="90000"/>
              </a:lnSpc>
              <a:spcBef>
                <a:spcPts val="500"/>
              </a:spcBef>
              <a:spcAft>
                <a:spcPts val="0"/>
              </a:spcAft>
              <a:buSzPts val="16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200"/>
              <a:buNone/>
              <a:defRPr/>
            </a:lvl4pPr>
            <a:lvl5pPr marL="2286000" lvl="4" indent="-228600" algn="l">
              <a:lnSpc>
                <a:spcPct val="90000"/>
              </a:lnSpc>
              <a:spcBef>
                <a:spcPts val="500"/>
              </a:spcBef>
              <a:spcAft>
                <a:spcPts val="0"/>
              </a:spcAft>
              <a:buSzPts val="12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3" name="Google Shape;293;p75"/>
          <p:cNvSpPr txBox="1">
            <a:spLocks noGrp="1"/>
          </p:cNvSpPr>
          <p:nvPr>
            <p:ph type="body" idx="6"/>
          </p:nvPr>
        </p:nvSpPr>
        <p:spPr>
          <a:xfrm>
            <a:off x="4656050" y="3187888"/>
            <a:ext cx="2879900" cy="95392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84"/>
              </a:spcBef>
              <a:spcAft>
                <a:spcPts val="0"/>
              </a:spcAft>
              <a:buSzPts val="1600"/>
              <a:buFont typeface="Montserrat Light"/>
              <a:buNone/>
              <a:defRPr sz="1600">
                <a:solidFill>
                  <a:srgbClr val="5F5F5F"/>
                </a:solidFill>
              </a:defRPr>
            </a:lvl1pPr>
            <a:lvl2pPr marL="914400" lvl="1" indent="-228600" algn="l">
              <a:lnSpc>
                <a:spcPct val="90000"/>
              </a:lnSpc>
              <a:spcBef>
                <a:spcPts val="500"/>
              </a:spcBef>
              <a:spcAft>
                <a:spcPts val="0"/>
              </a:spcAft>
              <a:buSzPts val="1200"/>
              <a:buFont typeface="Montserrat Light"/>
              <a:buNone/>
              <a:defRPr sz="1200">
                <a:solidFill>
                  <a:srgbClr val="460D83"/>
                </a:solidFill>
              </a:defRPr>
            </a:lvl2pPr>
            <a:lvl3pPr marL="1371600" lvl="2" indent="-228600" algn="l">
              <a:lnSpc>
                <a:spcPct val="90000"/>
              </a:lnSpc>
              <a:spcBef>
                <a:spcPts val="500"/>
              </a:spcBef>
              <a:spcAft>
                <a:spcPts val="0"/>
              </a:spcAft>
              <a:buSzPts val="1200"/>
              <a:buFont typeface="Montserrat Light"/>
              <a:buNone/>
              <a:defRPr sz="1200">
                <a:solidFill>
                  <a:srgbClr val="460D83"/>
                </a:solidFill>
              </a:defRPr>
            </a:lvl3pPr>
            <a:lvl4pPr marL="1828800" lvl="3" indent="-228600" algn="l">
              <a:lnSpc>
                <a:spcPct val="90000"/>
              </a:lnSpc>
              <a:spcBef>
                <a:spcPts val="500"/>
              </a:spcBef>
              <a:spcAft>
                <a:spcPts val="0"/>
              </a:spcAft>
              <a:buSzPts val="1200"/>
              <a:buFont typeface="Montserrat Light"/>
              <a:buNone/>
              <a:defRPr sz="1200">
                <a:solidFill>
                  <a:srgbClr val="460D83"/>
                </a:solidFill>
              </a:defRPr>
            </a:lvl4pPr>
            <a:lvl5pPr marL="2286000" lvl="4" indent="-228600" algn="l">
              <a:lnSpc>
                <a:spcPct val="90000"/>
              </a:lnSpc>
              <a:spcBef>
                <a:spcPts val="500"/>
              </a:spcBef>
              <a:spcAft>
                <a:spcPts val="0"/>
              </a:spcAft>
              <a:buSzPts val="1200"/>
              <a:buFont typeface="Montserrat Light"/>
              <a:buNone/>
              <a:defRPr sz="1200">
                <a:solidFill>
                  <a:srgbClr val="460D8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4" name="Google Shape;294;p75"/>
          <p:cNvSpPr txBox="1">
            <a:spLocks noGrp="1"/>
          </p:cNvSpPr>
          <p:nvPr>
            <p:ph type="body" idx="7"/>
          </p:nvPr>
        </p:nvSpPr>
        <p:spPr>
          <a:xfrm>
            <a:off x="8365647" y="3187888"/>
            <a:ext cx="2879900" cy="95392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84"/>
              </a:spcBef>
              <a:spcAft>
                <a:spcPts val="0"/>
              </a:spcAft>
              <a:buSzPts val="1600"/>
              <a:buFont typeface="Montserrat Light"/>
              <a:buNone/>
              <a:defRPr sz="1600">
                <a:solidFill>
                  <a:srgbClr val="5F5F5F"/>
                </a:solidFill>
              </a:defRPr>
            </a:lvl1pPr>
            <a:lvl2pPr marL="914400" lvl="1" indent="-228600" algn="l">
              <a:lnSpc>
                <a:spcPct val="90000"/>
              </a:lnSpc>
              <a:spcBef>
                <a:spcPts val="500"/>
              </a:spcBef>
              <a:spcAft>
                <a:spcPts val="0"/>
              </a:spcAft>
              <a:buSzPts val="1200"/>
              <a:buFont typeface="Montserrat Light"/>
              <a:buNone/>
              <a:defRPr sz="1200">
                <a:solidFill>
                  <a:srgbClr val="460D83"/>
                </a:solidFill>
              </a:defRPr>
            </a:lvl2pPr>
            <a:lvl3pPr marL="1371600" lvl="2" indent="-228600" algn="l">
              <a:lnSpc>
                <a:spcPct val="90000"/>
              </a:lnSpc>
              <a:spcBef>
                <a:spcPts val="500"/>
              </a:spcBef>
              <a:spcAft>
                <a:spcPts val="0"/>
              </a:spcAft>
              <a:buSzPts val="1200"/>
              <a:buFont typeface="Montserrat Light"/>
              <a:buNone/>
              <a:defRPr sz="1200">
                <a:solidFill>
                  <a:srgbClr val="460D83"/>
                </a:solidFill>
              </a:defRPr>
            </a:lvl3pPr>
            <a:lvl4pPr marL="1828800" lvl="3" indent="-228600" algn="l">
              <a:lnSpc>
                <a:spcPct val="90000"/>
              </a:lnSpc>
              <a:spcBef>
                <a:spcPts val="500"/>
              </a:spcBef>
              <a:spcAft>
                <a:spcPts val="0"/>
              </a:spcAft>
              <a:buSzPts val="1200"/>
              <a:buFont typeface="Montserrat Light"/>
              <a:buNone/>
              <a:defRPr sz="1200">
                <a:solidFill>
                  <a:srgbClr val="460D83"/>
                </a:solidFill>
              </a:defRPr>
            </a:lvl4pPr>
            <a:lvl5pPr marL="2286000" lvl="4" indent="-228600" algn="l">
              <a:lnSpc>
                <a:spcPct val="90000"/>
              </a:lnSpc>
              <a:spcBef>
                <a:spcPts val="500"/>
              </a:spcBef>
              <a:spcAft>
                <a:spcPts val="0"/>
              </a:spcAft>
              <a:buSzPts val="1200"/>
              <a:buFont typeface="Montserrat Light"/>
              <a:buNone/>
              <a:defRPr sz="1200">
                <a:solidFill>
                  <a:srgbClr val="460D8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5" name="Google Shape;295;p75"/>
          <p:cNvSpPr txBox="1">
            <a:spLocks noGrp="1"/>
          </p:cNvSpPr>
          <p:nvPr>
            <p:ph type="body" idx="8"/>
          </p:nvPr>
        </p:nvSpPr>
        <p:spPr>
          <a:xfrm>
            <a:off x="946936" y="4821898"/>
            <a:ext cx="2879900" cy="95392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84"/>
              </a:spcBef>
              <a:spcAft>
                <a:spcPts val="0"/>
              </a:spcAft>
              <a:buSzPts val="1600"/>
              <a:buFont typeface="Montserrat Light"/>
              <a:buNone/>
              <a:defRPr sz="1600">
                <a:solidFill>
                  <a:srgbClr val="5F5F5F"/>
                </a:solidFill>
              </a:defRPr>
            </a:lvl1pPr>
            <a:lvl2pPr marL="914400" lvl="1" indent="-228600" algn="l">
              <a:lnSpc>
                <a:spcPct val="90000"/>
              </a:lnSpc>
              <a:spcBef>
                <a:spcPts val="500"/>
              </a:spcBef>
              <a:spcAft>
                <a:spcPts val="0"/>
              </a:spcAft>
              <a:buSzPts val="1200"/>
              <a:buFont typeface="Montserrat Light"/>
              <a:buNone/>
              <a:defRPr sz="1200">
                <a:solidFill>
                  <a:srgbClr val="460D83"/>
                </a:solidFill>
              </a:defRPr>
            </a:lvl2pPr>
            <a:lvl3pPr marL="1371600" lvl="2" indent="-228600" algn="l">
              <a:lnSpc>
                <a:spcPct val="90000"/>
              </a:lnSpc>
              <a:spcBef>
                <a:spcPts val="500"/>
              </a:spcBef>
              <a:spcAft>
                <a:spcPts val="0"/>
              </a:spcAft>
              <a:buSzPts val="1200"/>
              <a:buFont typeface="Montserrat Light"/>
              <a:buNone/>
              <a:defRPr sz="1200">
                <a:solidFill>
                  <a:srgbClr val="460D83"/>
                </a:solidFill>
              </a:defRPr>
            </a:lvl3pPr>
            <a:lvl4pPr marL="1828800" lvl="3" indent="-228600" algn="l">
              <a:lnSpc>
                <a:spcPct val="90000"/>
              </a:lnSpc>
              <a:spcBef>
                <a:spcPts val="500"/>
              </a:spcBef>
              <a:spcAft>
                <a:spcPts val="0"/>
              </a:spcAft>
              <a:buSzPts val="1200"/>
              <a:buFont typeface="Montserrat Light"/>
              <a:buNone/>
              <a:defRPr sz="1200">
                <a:solidFill>
                  <a:srgbClr val="460D83"/>
                </a:solidFill>
              </a:defRPr>
            </a:lvl4pPr>
            <a:lvl5pPr marL="2286000" lvl="4" indent="-228600" algn="l">
              <a:lnSpc>
                <a:spcPct val="90000"/>
              </a:lnSpc>
              <a:spcBef>
                <a:spcPts val="500"/>
              </a:spcBef>
              <a:spcAft>
                <a:spcPts val="0"/>
              </a:spcAft>
              <a:buSzPts val="1200"/>
              <a:buFont typeface="Montserrat Light"/>
              <a:buNone/>
              <a:defRPr sz="1200">
                <a:solidFill>
                  <a:srgbClr val="460D8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6" name="Google Shape;296;p75"/>
          <p:cNvSpPr txBox="1">
            <a:spLocks noGrp="1"/>
          </p:cNvSpPr>
          <p:nvPr>
            <p:ph type="body" idx="9"/>
          </p:nvPr>
        </p:nvSpPr>
        <p:spPr>
          <a:xfrm>
            <a:off x="946936" y="4400962"/>
            <a:ext cx="2879901" cy="249299"/>
          </a:xfrm>
          <a:prstGeom prst="rect">
            <a:avLst/>
          </a:prstGeom>
          <a:noFill/>
          <a:ln>
            <a:noFill/>
          </a:ln>
        </p:spPr>
        <p:txBody>
          <a:bodyPr spcFirstLastPara="1" wrap="square" lIns="0" tIns="0" rIns="0" bIns="0" anchor="t" anchorCtr="0">
            <a:spAutoFit/>
          </a:bodyPr>
          <a:lstStyle>
            <a:lvl1pPr marL="457200" lvl="0" indent="-228600" algn="l">
              <a:lnSpc>
                <a:spcPct val="90000"/>
              </a:lnSpc>
              <a:spcBef>
                <a:spcPts val="1000"/>
              </a:spcBef>
              <a:spcAft>
                <a:spcPts val="0"/>
              </a:spcAft>
              <a:buSzPts val="1800"/>
              <a:buNone/>
              <a:defRPr sz="1800" b="0" i="0">
                <a:solidFill>
                  <a:schemeClr val="accent5"/>
                </a:solidFill>
                <a:latin typeface="Montserrat Light"/>
                <a:ea typeface="Montserrat Light"/>
                <a:cs typeface="Montserrat Light"/>
                <a:sym typeface="Montserrat Light"/>
              </a:defRPr>
            </a:lvl1pPr>
            <a:lvl2pPr marL="914400" lvl="1" indent="-228600" algn="l">
              <a:lnSpc>
                <a:spcPct val="90000"/>
              </a:lnSpc>
              <a:spcBef>
                <a:spcPts val="500"/>
              </a:spcBef>
              <a:spcAft>
                <a:spcPts val="0"/>
              </a:spcAft>
              <a:buSzPts val="16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200"/>
              <a:buNone/>
              <a:defRPr/>
            </a:lvl4pPr>
            <a:lvl5pPr marL="2286000" lvl="4" indent="-228600" algn="l">
              <a:lnSpc>
                <a:spcPct val="90000"/>
              </a:lnSpc>
              <a:spcBef>
                <a:spcPts val="500"/>
              </a:spcBef>
              <a:spcAft>
                <a:spcPts val="0"/>
              </a:spcAft>
              <a:buSzPts val="12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7" name="Google Shape;297;p75"/>
          <p:cNvSpPr txBox="1">
            <a:spLocks noGrp="1"/>
          </p:cNvSpPr>
          <p:nvPr>
            <p:ph type="body" idx="13"/>
          </p:nvPr>
        </p:nvSpPr>
        <p:spPr>
          <a:xfrm>
            <a:off x="8365163" y="4400962"/>
            <a:ext cx="2879901" cy="249299"/>
          </a:xfrm>
          <a:prstGeom prst="rect">
            <a:avLst/>
          </a:prstGeom>
          <a:noFill/>
          <a:ln>
            <a:noFill/>
          </a:ln>
        </p:spPr>
        <p:txBody>
          <a:bodyPr spcFirstLastPara="1" wrap="square" lIns="0" tIns="0" rIns="0" bIns="0" anchor="t" anchorCtr="0">
            <a:spAutoFit/>
          </a:bodyPr>
          <a:lstStyle>
            <a:lvl1pPr marL="457200" lvl="0" indent="-228600" algn="l">
              <a:lnSpc>
                <a:spcPct val="90000"/>
              </a:lnSpc>
              <a:spcBef>
                <a:spcPts val="1000"/>
              </a:spcBef>
              <a:spcAft>
                <a:spcPts val="0"/>
              </a:spcAft>
              <a:buSzPts val="1800"/>
              <a:buNone/>
              <a:defRPr sz="1800" b="0" i="0">
                <a:solidFill>
                  <a:schemeClr val="accent6"/>
                </a:solidFill>
                <a:latin typeface="Montserrat Light"/>
                <a:ea typeface="Montserrat Light"/>
                <a:cs typeface="Montserrat Light"/>
                <a:sym typeface="Montserrat Light"/>
              </a:defRPr>
            </a:lvl1pPr>
            <a:lvl2pPr marL="914400" lvl="1" indent="-228600" algn="l">
              <a:lnSpc>
                <a:spcPct val="90000"/>
              </a:lnSpc>
              <a:spcBef>
                <a:spcPts val="500"/>
              </a:spcBef>
              <a:spcAft>
                <a:spcPts val="0"/>
              </a:spcAft>
              <a:buSzPts val="16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200"/>
              <a:buNone/>
              <a:defRPr/>
            </a:lvl4pPr>
            <a:lvl5pPr marL="2286000" lvl="4" indent="-228600" algn="l">
              <a:lnSpc>
                <a:spcPct val="90000"/>
              </a:lnSpc>
              <a:spcBef>
                <a:spcPts val="500"/>
              </a:spcBef>
              <a:spcAft>
                <a:spcPts val="0"/>
              </a:spcAft>
              <a:buSzPts val="12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8" name="Google Shape;298;p75"/>
          <p:cNvSpPr txBox="1">
            <a:spLocks noGrp="1"/>
          </p:cNvSpPr>
          <p:nvPr>
            <p:ph type="body" idx="14"/>
          </p:nvPr>
        </p:nvSpPr>
        <p:spPr>
          <a:xfrm>
            <a:off x="4656050" y="4400962"/>
            <a:ext cx="2879901" cy="249299"/>
          </a:xfrm>
          <a:prstGeom prst="rect">
            <a:avLst/>
          </a:prstGeom>
          <a:noFill/>
          <a:ln>
            <a:noFill/>
          </a:ln>
        </p:spPr>
        <p:txBody>
          <a:bodyPr spcFirstLastPara="1" wrap="square" lIns="0" tIns="0" rIns="0" bIns="0" anchor="t" anchorCtr="0">
            <a:spAutoFit/>
          </a:bodyPr>
          <a:lstStyle>
            <a:lvl1pPr marL="457200" lvl="0" indent="-228600" algn="l">
              <a:lnSpc>
                <a:spcPct val="90000"/>
              </a:lnSpc>
              <a:spcBef>
                <a:spcPts val="1000"/>
              </a:spcBef>
              <a:spcAft>
                <a:spcPts val="0"/>
              </a:spcAft>
              <a:buSzPts val="1800"/>
              <a:buNone/>
              <a:defRPr sz="1800" b="0" i="0">
                <a:solidFill>
                  <a:schemeClr val="accent2"/>
                </a:solidFill>
                <a:latin typeface="Montserrat Light"/>
                <a:ea typeface="Montserrat Light"/>
                <a:cs typeface="Montserrat Light"/>
                <a:sym typeface="Montserrat Light"/>
              </a:defRPr>
            </a:lvl1pPr>
            <a:lvl2pPr marL="914400" lvl="1" indent="-228600" algn="l">
              <a:lnSpc>
                <a:spcPct val="90000"/>
              </a:lnSpc>
              <a:spcBef>
                <a:spcPts val="500"/>
              </a:spcBef>
              <a:spcAft>
                <a:spcPts val="0"/>
              </a:spcAft>
              <a:buSzPts val="16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200"/>
              <a:buNone/>
              <a:defRPr/>
            </a:lvl4pPr>
            <a:lvl5pPr marL="2286000" lvl="4" indent="-228600" algn="l">
              <a:lnSpc>
                <a:spcPct val="90000"/>
              </a:lnSpc>
              <a:spcBef>
                <a:spcPts val="500"/>
              </a:spcBef>
              <a:spcAft>
                <a:spcPts val="0"/>
              </a:spcAft>
              <a:buSzPts val="12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9" name="Google Shape;299;p75"/>
          <p:cNvSpPr txBox="1">
            <a:spLocks noGrp="1"/>
          </p:cNvSpPr>
          <p:nvPr>
            <p:ph type="body" idx="15"/>
          </p:nvPr>
        </p:nvSpPr>
        <p:spPr>
          <a:xfrm>
            <a:off x="4656049" y="4821898"/>
            <a:ext cx="2879900" cy="95392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84"/>
              </a:spcBef>
              <a:spcAft>
                <a:spcPts val="0"/>
              </a:spcAft>
              <a:buSzPts val="1600"/>
              <a:buFont typeface="Montserrat Light"/>
              <a:buNone/>
              <a:defRPr sz="1600">
                <a:solidFill>
                  <a:srgbClr val="5F5F5F"/>
                </a:solidFill>
              </a:defRPr>
            </a:lvl1pPr>
            <a:lvl2pPr marL="914400" lvl="1" indent="-228600" algn="l">
              <a:lnSpc>
                <a:spcPct val="90000"/>
              </a:lnSpc>
              <a:spcBef>
                <a:spcPts val="500"/>
              </a:spcBef>
              <a:spcAft>
                <a:spcPts val="0"/>
              </a:spcAft>
              <a:buSzPts val="1200"/>
              <a:buFont typeface="Montserrat Light"/>
              <a:buNone/>
              <a:defRPr sz="1200">
                <a:solidFill>
                  <a:srgbClr val="460D83"/>
                </a:solidFill>
              </a:defRPr>
            </a:lvl2pPr>
            <a:lvl3pPr marL="1371600" lvl="2" indent="-228600" algn="l">
              <a:lnSpc>
                <a:spcPct val="90000"/>
              </a:lnSpc>
              <a:spcBef>
                <a:spcPts val="500"/>
              </a:spcBef>
              <a:spcAft>
                <a:spcPts val="0"/>
              </a:spcAft>
              <a:buSzPts val="1200"/>
              <a:buFont typeface="Montserrat Light"/>
              <a:buNone/>
              <a:defRPr sz="1200">
                <a:solidFill>
                  <a:srgbClr val="460D83"/>
                </a:solidFill>
              </a:defRPr>
            </a:lvl3pPr>
            <a:lvl4pPr marL="1828800" lvl="3" indent="-228600" algn="l">
              <a:lnSpc>
                <a:spcPct val="90000"/>
              </a:lnSpc>
              <a:spcBef>
                <a:spcPts val="500"/>
              </a:spcBef>
              <a:spcAft>
                <a:spcPts val="0"/>
              </a:spcAft>
              <a:buSzPts val="1200"/>
              <a:buFont typeface="Montserrat Light"/>
              <a:buNone/>
              <a:defRPr sz="1200">
                <a:solidFill>
                  <a:srgbClr val="460D83"/>
                </a:solidFill>
              </a:defRPr>
            </a:lvl4pPr>
            <a:lvl5pPr marL="2286000" lvl="4" indent="-228600" algn="l">
              <a:lnSpc>
                <a:spcPct val="90000"/>
              </a:lnSpc>
              <a:spcBef>
                <a:spcPts val="500"/>
              </a:spcBef>
              <a:spcAft>
                <a:spcPts val="0"/>
              </a:spcAft>
              <a:buSzPts val="1200"/>
              <a:buFont typeface="Montserrat Light"/>
              <a:buNone/>
              <a:defRPr sz="1200">
                <a:solidFill>
                  <a:srgbClr val="460D8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0" name="Google Shape;300;p75"/>
          <p:cNvSpPr txBox="1">
            <a:spLocks noGrp="1"/>
          </p:cNvSpPr>
          <p:nvPr>
            <p:ph type="body" idx="16"/>
          </p:nvPr>
        </p:nvSpPr>
        <p:spPr>
          <a:xfrm>
            <a:off x="8365646" y="4821898"/>
            <a:ext cx="2879900" cy="95392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84"/>
              </a:spcBef>
              <a:spcAft>
                <a:spcPts val="0"/>
              </a:spcAft>
              <a:buSzPts val="1600"/>
              <a:buFont typeface="Montserrat Light"/>
              <a:buNone/>
              <a:defRPr sz="1600">
                <a:solidFill>
                  <a:srgbClr val="5F5F5F"/>
                </a:solidFill>
              </a:defRPr>
            </a:lvl1pPr>
            <a:lvl2pPr marL="914400" lvl="1" indent="-228600" algn="l">
              <a:lnSpc>
                <a:spcPct val="90000"/>
              </a:lnSpc>
              <a:spcBef>
                <a:spcPts val="500"/>
              </a:spcBef>
              <a:spcAft>
                <a:spcPts val="0"/>
              </a:spcAft>
              <a:buSzPts val="1200"/>
              <a:buFont typeface="Montserrat Light"/>
              <a:buNone/>
              <a:defRPr sz="1200">
                <a:solidFill>
                  <a:srgbClr val="460D83"/>
                </a:solidFill>
              </a:defRPr>
            </a:lvl2pPr>
            <a:lvl3pPr marL="1371600" lvl="2" indent="-228600" algn="l">
              <a:lnSpc>
                <a:spcPct val="90000"/>
              </a:lnSpc>
              <a:spcBef>
                <a:spcPts val="500"/>
              </a:spcBef>
              <a:spcAft>
                <a:spcPts val="0"/>
              </a:spcAft>
              <a:buSzPts val="1200"/>
              <a:buFont typeface="Montserrat Light"/>
              <a:buNone/>
              <a:defRPr sz="1200">
                <a:solidFill>
                  <a:srgbClr val="460D83"/>
                </a:solidFill>
              </a:defRPr>
            </a:lvl3pPr>
            <a:lvl4pPr marL="1828800" lvl="3" indent="-228600" algn="l">
              <a:lnSpc>
                <a:spcPct val="90000"/>
              </a:lnSpc>
              <a:spcBef>
                <a:spcPts val="500"/>
              </a:spcBef>
              <a:spcAft>
                <a:spcPts val="0"/>
              </a:spcAft>
              <a:buSzPts val="1200"/>
              <a:buFont typeface="Montserrat Light"/>
              <a:buNone/>
              <a:defRPr sz="1200">
                <a:solidFill>
                  <a:srgbClr val="460D83"/>
                </a:solidFill>
              </a:defRPr>
            </a:lvl4pPr>
            <a:lvl5pPr marL="2286000" lvl="4" indent="-228600" algn="l">
              <a:lnSpc>
                <a:spcPct val="90000"/>
              </a:lnSpc>
              <a:spcBef>
                <a:spcPts val="500"/>
              </a:spcBef>
              <a:spcAft>
                <a:spcPts val="0"/>
              </a:spcAft>
              <a:buSzPts val="1200"/>
              <a:buFont typeface="Montserrat Light"/>
              <a:buNone/>
              <a:defRPr sz="1200">
                <a:solidFill>
                  <a:srgbClr val="460D8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1" name="Google Shape;301;p75"/>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1_Title Only">
  <p:cSld name="11_Title Only">
    <p:spTree>
      <p:nvGrpSpPr>
        <p:cNvPr id="1" name="Shape 302"/>
        <p:cNvGrpSpPr/>
        <p:nvPr/>
      </p:nvGrpSpPr>
      <p:grpSpPr>
        <a:xfrm>
          <a:off x="0" y="0"/>
          <a:ext cx="0" cy="0"/>
          <a:chOff x="0" y="0"/>
          <a:chExt cx="0" cy="0"/>
        </a:xfrm>
      </p:grpSpPr>
      <p:sp>
        <p:nvSpPr>
          <p:cNvPr id="303" name="Google Shape;303;p76"/>
          <p:cNvSpPr txBox="1">
            <a:spLocks noGrp="1"/>
          </p:cNvSpPr>
          <p:nvPr>
            <p:ph type="title"/>
          </p:nvPr>
        </p:nvSpPr>
        <p:spPr>
          <a:xfrm>
            <a:off x="838200" y="365125"/>
            <a:ext cx="3862388"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4" name="Google Shape;304;p76"/>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5" name="Google Shape;305;p76"/>
          <p:cNvSpPr txBox="1">
            <a:spLocks noGrp="1"/>
          </p:cNvSpPr>
          <p:nvPr>
            <p:ph type="body" idx="1"/>
          </p:nvPr>
        </p:nvSpPr>
        <p:spPr>
          <a:xfrm>
            <a:off x="831850" y="1690689"/>
            <a:ext cx="3868738" cy="11643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
        <p:nvSpPr>
          <p:cNvPr id="306" name="Google Shape;306;p76"/>
          <p:cNvSpPr/>
          <p:nvPr/>
        </p:nvSpPr>
        <p:spPr>
          <a:xfrm>
            <a:off x="6192978" y="3447417"/>
            <a:ext cx="2469412" cy="2362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 name="Google Shape;307;p76"/>
          <p:cNvSpPr/>
          <p:nvPr/>
        </p:nvSpPr>
        <p:spPr>
          <a:xfrm>
            <a:off x="946896" y="3447417"/>
            <a:ext cx="2469412" cy="2362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 name="Google Shape;308;p76"/>
          <p:cNvSpPr/>
          <p:nvPr/>
        </p:nvSpPr>
        <p:spPr>
          <a:xfrm>
            <a:off x="8815886" y="3447417"/>
            <a:ext cx="2469412" cy="23622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 name="Google Shape;309;p76"/>
          <p:cNvSpPr/>
          <p:nvPr/>
        </p:nvSpPr>
        <p:spPr>
          <a:xfrm>
            <a:off x="3570070" y="3447417"/>
            <a:ext cx="2469412" cy="2362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 name="Google Shape;310;p76"/>
          <p:cNvSpPr txBox="1">
            <a:spLocks noGrp="1"/>
          </p:cNvSpPr>
          <p:nvPr>
            <p:ph type="body" idx="2"/>
          </p:nvPr>
        </p:nvSpPr>
        <p:spPr>
          <a:xfrm>
            <a:off x="1199456" y="3699445"/>
            <a:ext cx="1944215" cy="187220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600"/>
              <a:buFont typeface="Montserrat Light"/>
              <a:buNone/>
              <a:defRPr sz="1600" b="0" i="0">
                <a:solidFill>
                  <a:schemeClr val="lt1"/>
                </a:solidFill>
              </a:defRPr>
            </a:lvl1pPr>
            <a:lvl2pPr marL="914400" lvl="1" indent="-228600" algn="l">
              <a:lnSpc>
                <a:spcPct val="90000"/>
              </a:lnSpc>
              <a:spcBef>
                <a:spcPts val="500"/>
              </a:spcBef>
              <a:spcAft>
                <a:spcPts val="0"/>
              </a:spcAft>
              <a:buSzPts val="1600"/>
              <a:buFont typeface="Montserrat Light"/>
              <a:buNone/>
              <a:defRPr/>
            </a:lvl2pPr>
            <a:lvl3pPr marL="1371600" lvl="2" indent="-228600" algn="l">
              <a:lnSpc>
                <a:spcPct val="90000"/>
              </a:lnSpc>
              <a:spcBef>
                <a:spcPts val="500"/>
              </a:spcBef>
              <a:spcAft>
                <a:spcPts val="0"/>
              </a:spcAft>
              <a:buSzPts val="1400"/>
              <a:buFont typeface="Montserrat Light"/>
              <a:buNone/>
              <a:defRPr/>
            </a:lvl3pPr>
            <a:lvl4pPr marL="1828800" lvl="3" indent="-228600" algn="l">
              <a:lnSpc>
                <a:spcPct val="90000"/>
              </a:lnSpc>
              <a:spcBef>
                <a:spcPts val="500"/>
              </a:spcBef>
              <a:spcAft>
                <a:spcPts val="0"/>
              </a:spcAft>
              <a:buSzPts val="1200"/>
              <a:buFont typeface="Montserrat Light"/>
              <a:buNone/>
              <a:defRPr/>
            </a:lvl4pPr>
            <a:lvl5pPr marL="2286000" lvl="4" indent="-228600" algn="l">
              <a:lnSpc>
                <a:spcPct val="90000"/>
              </a:lnSpc>
              <a:spcBef>
                <a:spcPts val="500"/>
              </a:spcBef>
              <a:spcAft>
                <a:spcPts val="0"/>
              </a:spcAft>
              <a:buSzPts val="1200"/>
              <a:buFont typeface="Montserrat Light"/>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1" name="Google Shape;311;p76"/>
          <p:cNvSpPr txBox="1">
            <a:spLocks noGrp="1"/>
          </p:cNvSpPr>
          <p:nvPr>
            <p:ph type="body" idx="3"/>
          </p:nvPr>
        </p:nvSpPr>
        <p:spPr>
          <a:xfrm>
            <a:off x="3823497" y="3699445"/>
            <a:ext cx="1944215" cy="187220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600"/>
              <a:buFont typeface="Montserrat Light"/>
              <a:buNone/>
              <a:defRPr sz="1600" b="0" i="0">
                <a:solidFill>
                  <a:schemeClr val="lt1"/>
                </a:solidFill>
              </a:defRPr>
            </a:lvl1pPr>
            <a:lvl2pPr marL="914400" lvl="1" indent="-228600" algn="l">
              <a:lnSpc>
                <a:spcPct val="90000"/>
              </a:lnSpc>
              <a:spcBef>
                <a:spcPts val="500"/>
              </a:spcBef>
              <a:spcAft>
                <a:spcPts val="0"/>
              </a:spcAft>
              <a:buSzPts val="1600"/>
              <a:buFont typeface="Montserrat Light"/>
              <a:buNone/>
              <a:defRPr/>
            </a:lvl2pPr>
            <a:lvl3pPr marL="1371600" lvl="2" indent="-228600" algn="l">
              <a:lnSpc>
                <a:spcPct val="90000"/>
              </a:lnSpc>
              <a:spcBef>
                <a:spcPts val="500"/>
              </a:spcBef>
              <a:spcAft>
                <a:spcPts val="0"/>
              </a:spcAft>
              <a:buSzPts val="1400"/>
              <a:buFont typeface="Montserrat Light"/>
              <a:buNone/>
              <a:defRPr/>
            </a:lvl3pPr>
            <a:lvl4pPr marL="1828800" lvl="3" indent="-228600" algn="l">
              <a:lnSpc>
                <a:spcPct val="90000"/>
              </a:lnSpc>
              <a:spcBef>
                <a:spcPts val="500"/>
              </a:spcBef>
              <a:spcAft>
                <a:spcPts val="0"/>
              </a:spcAft>
              <a:buSzPts val="1200"/>
              <a:buFont typeface="Montserrat Light"/>
              <a:buNone/>
              <a:defRPr/>
            </a:lvl4pPr>
            <a:lvl5pPr marL="2286000" lvl="4" indent="-228600" algn="l">
              <a:lnSpc>
                <a:spcPct val="90000"/>
              </a:lnSpc>
              <a:spcBef>
                <a:spcPts val="500"/>
              </a:spcBef>
              <a:spcAft>
                <a:spcPts val="0"/>
              </a:spcAft>
              <a:buSzPts val="1200"/>
              <a:buFont typeface="Montserrat Light"/>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2" name="Google Shape;312;p76"/>
          <p:cNvSpPr txBox="1">
            <a:spLocks noGrp="1"/>
          </p:cNvSpPr>
          <p:nvPr>
            <p:ph type="body" idx="4"/>
          </p:nvPr>
        </p:nvSpPr>
        <p:spPr>
          <a:xfrm>
            <a:off x="6447538" y="3699445"/>
            <a:ext cx="1944215" cy="187220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600"/>
              <a:buFont typeface="Montserrat Light"/>
              <a:buNone/>
              <a:defRPr sz="1600" b="0" i="0">
                <a:solidFill>
                  <a:schemeClr val="lt1"/>
                </a:solidFill>
              </a:defRPr>
            </a:lvl1pPr>
            <a:lvl2pPr marL="914400" lvl="1" indent="-228600" algn="l">
              <a:lnSpc>
                <a:spcPct val="90000"/>
              </a:lnSpc>
              <a:spcBef>
                <a:spcPts val="500"/>
              </a:spcBef>
              <a:spcAft>
                <a:spcPts val="0"/>
              </a:spcAft>
              <a:buSzPts val="1600"/>
              <a:buFont typeface="Montserrat Light"/>
              <a:buNone/>
              <a:defRPr/>
            </a:lvl2pPr>
            <a:lvl3pPr marL="1371600" lvl="2" indent="-228600" algn="l">
              <a:lnSpc>
                <a:spcPct val="90000"/>
              </a:lnSpc>
              <a:spcBef>
                <a:spcPts val="500"/>
              </a:spcBef>
              <a:spcAft>
                <a:spcPts val="0"/>
              </a:spcAft>
              <a:buSzPts val="1400"/>
              <a:buFont typeface="Montserrat Light"/>
              <a:buNone/>
              <a:defRPr/>
            </a:lvl3pPr>
            <a:lvl4pPr marL="1828800" lvl="3" indent="-228600" algn="l">
              <a:lnSpc>
                <a:spcPct val="90000"/>
              </a:lnSpc>
              <a:spcBef>
                <a:spcPts val="500"/>
              </a:spcBef>
              <a:spcAft>
                <a:spcPts val="0"/>
              </a:spcAft>
              <a:buSzPts val="1200"/>
              <a:buFont typeface="Montserrat Light"/>
              <a:buNone/>
              <a:defRPr/>
            </a:lvl4pPr>
            <a:lvl5pPr marL="2286000" lvl="4" indent="-228600" algn="l">
              <a:lnSpc>
                <a:spcPct val="90000"/>
              </a:lnSpc>
              <a:spcBef>
                <a:spcPts val="500"/>
              </a:spcBef>
              <a:spcAft>
                <a:spcPts val="0"/>
              </a:spcAft>
              <a:buSzPts val="1200"/>
              <a:buFont typeface="Montserrat Light"/>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3" name="Google Shape;313;p76"/>
          <p:cNvSpPr txBox="1">
            <a:spLocks noGrp="1"/>
          </p:cNvSpPr>
          <p:nvPr>
            <p:ph type="body" idx="5"/>
          </p:nvPr>
        </p:nvSpPr>
        <p:spPr>
          <a:xfrm>
            <a:off x="9071579" y="3699445"/>
            <a:ext cx="1944215" cy="187220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600"/>
              <a:buFont typeface="Montserrat Light"/>
              <a:buNone/>
              <a:defRPr sz="1600" b="0" i="0">
                <a:solidFill>
                  <a:schemeClr val="lt1"/>
                </a:solidFill>
              </a:defRPr>
            </a:lvl1pPr>
            <a:lvl2pPr marL="914400" lvl="1" indent="-228600" algn="l">
              <a:lnSpc>
                <a:spcPct val="90000"/>
              </a:lnSpc>
              <a:spcBef>
                <a:spcPts val="500"/>
              </a:spcBef>
              <a:spcAft>
                <a:spcPts val="0"/>
              </a:spcAft>
              <a:buSzPts val="1600"/>
              <a:buFont typeface="Montserrat Light"/>
              <a:buNone/>
              <a:defRPr/>
            </a:lvl2pPr>
            <a:lvl3pPr marL="1371600" lvl="2" indent="-228600" algn="l">
              <a:lnSpc>
                <a:spcPct val="90000"/>
              </a:lnSpc>
              <a:spcBef>
                <a:spcPts val="500"/>
              </a:spcBef>
              <a:spcAft>
                <a:spcPts val="0"/>
              </a:spcAft>
              <a:buSzPts val="1400"/>
              <a:buFont typeface="Montserrat Light"/>
              <a:buNone/>
              <a:defRPr/>
            </a:lvl3pPr>
            <a:lvl4pPr marL="1828800" lvl="3" indent="-228600" algn="l">
              <a:lnSpc>
                <a:spcPct val="90000"/>
              </a:lnSpc>
              <a:spcBef>
                <a:spcPts val="500"/>
              </a:spcBef>
              <a:spcAft>
                <a:spcPts val="0"/>
              </a:spcAft>
              <a:buSzPts val="1200"/>
              <a:buFont typeface="Montserrat Light"/>
              <a:buNone/>
              <a:defRPr/>
            </a:lvl4pPr>
            <a:lvl5pPr marL="2286000" lvl="4" indent="-228600" algn="l">
              <a:lnSpc>
                <a:spcPct val="90000"/>
              </a:lnSpc>
              <a:spcBef>
                <a:spcPts val="500"/>
              </a:spcBef>
              <a:spcAft>
                <a:spcPts val="0"/>
              </a:spcAft>
              <a:buSzPts val="1200"/>
              <a:buFont typeface="Montserrat Light"/>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14" name="Google Shape;314;p76"/>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4_Title Only">
  <p:cSld name="14_Title Only">
    <p:spTree>
      <p:nvGrpSpPr>
        <p:cNvPr id="1" name="Shape 315"/>
        <p:cNvGrpSpPr/>
        <p:nvPr/>
      </p:nvGrpSpPr>
      <p:grpSpPr>
        <a:xfrm>
          <a:off x="0" y="0"/>
          <a:ext cx="0" cy="0"/>
          <a:chOff x="0" y="0"/>
          <a:chExt cx="0" cy="0"/>
        </a:xfrm>
      </p:grpSpPr>
      <p:sp>
        <p:nvSpPr>
          <p:cNvPr id="316" name="Google Shape;316;p77"/>
          <p:cNvSpPr/>
          <p:nvPr/>
        </p:nvSpPr>
        <p:spPr>
          <a:xfrm>
            <a:off x="959171" y="3425952"/>
            <a:ext cx="5024437" cy="2362200"/>
          </a:xfrm>
          <a:prstGeom prst="rect">
            <a:avLst/>
          </a:prstGeom>
          <a:gradFill>
            <a:gsLst>
              <a:gs pos="0">
                <a:schemeClr val="accent3"/>
              </a:gs>
              <a:gs pos="50000">
                <a:schemeClr val="accent1"/>
              </a:gs>
              <a:gs pos="100000">
                <a:schemeClr val="accent2"/>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2F2F2"/>
              </a:solidFill>
              <a:latin typeface="Arial"/>
              <a:ea typeface="Arial"/>
              <a:cs typeface="Arial"/>
              <a:sym typeface="Arial"/>
            </a:endParaRPr>
          </a:p>
        </p:txBody>
      </p:sp>
      <p:sp>
        <p:nvSpPr>
          <p:cNvPr id="317" name="Google Shape;317;p77"/>
          <p:cNvSpPr/>
          <p:nvPr/>
        </p:nvSpPr>
        <p:spPr>
          <a:xfrm>
            <a:off x="6266809" y="3425952"/>
            <a:ext cx="5024437" cy="23622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2F2F2"/>
              </a:solidFill>
              <a:latin typeface="Arial"/>
              <a:ea typeface="Arial"/>
              <a:cs typeface="Arial"/>
              <a:sym typeface="Arial"/>
            </a:endParaRPr>
          </a:p>
        </p:txBody>
      </p:sp>
      <p:sp>
        <p:nvSpPr>
          <p:cNvPr id="318" name="Google Shape;318;p77"/>
          <p:cNvSpPr txBox="1">
            <a:spLocks noGrp="1"/>
          </p:cNvSpPr>
          <p:nvPr>
            <p:ph type="title"/>
          </p:nvPr>
        </p:nvSpPr>
        <p:spPr>
          <a:xfrm>
            <a:off x="838200" y="365125"/>
            <a:ext cx="3862388"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9" name="Google Shape;319;p77"/>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0" name="Google Shape;320;p77"/>
          <p:cNvSpPr txBox="1">
            <a:spLocks noGrp="1"/>
          </p:cNvSpPr>
          <p:nvPr>
            <p:ph type="body" idx="1"/>
          </p:nvPr>
        </p:nvSpPr>
        <p:spPr>
          <a:xfrm>
            <a:off x="831850" y="1690689"/>
            <a:ext cx="3868738" cy="11643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
        <p:nvSpPr>
          <p:cNvPr id="321" name="Google Shape;321;p77"/>
          <p:cNvSpPr txBox="1">
            <a:spLocks noGrp="1"/>
          </p:cNvSpPr>
          <p:nvPr>
            <p:ph type="body" idx="2"/>
          </p:nvPr>
        </p:nvSpPr>
        <p:spPr>
          <a:xfrm>
            <a:off x="6551755" y="4074024"/>
            <a:ext cx="4464496" cy="912504"/>
          </a:xfrm>
          <a:prstGeom prst="rect">
            <a:avLst/>
          </a:prstGeom>
          <a:noFill/>
          <a:ln>
            <a:noFill/>
          </a:ln>
        </p:spPr>
        <p:txBody>
          <a:bodyPr spcFirstLastPara="1" wrap="square" lIns="91425" tIns="45700" rIns="91425" bIns="45700" anchor="t" anchorCtr="0">
            <a:noAutofit/>
          </a:bodyPr>
          <a:lstStyle>
            <a:lvl1pPr marL="457200" lvl="0" indent="-228600" algn="l">
              <a:lnSpc>
                <a:spcPct val="130000"/>
              </a:lnSpc>
              <a:spcBef>
                <a:spcPts val="0"/>
              </a:spcBef>
              <a:spcAft>
                <a:spcPts val="0"/>
              </a:spcAft>
              <a:buSzPts val="1600"/>
              <a:buFont typeface="Montserrat Light"/>
              <a:buNone/>
              <a:defRPr sz="1600" b="0" i="0">
                <a:solidFill>
                  <a:schemeClr val="dk1"/>
                </a:solidFill>
                <a:latin typeface="Montserrat Light"/>
                <a:ea typeface="Montserrat Light"/>
                <a:cs typeface="Montserrat Light"/>
                <a:sym typeface="Montserrat Light"/>
              </a:defRPr>
            </a:lvl1pPr>
            <a:lvl2pPr marL="914400" lvl="1" indent="-228600" algn="l">
              <a:lnSpc>
                <a:spcPct val="90000"/>
              </a:lnSpc>
              <a:spcBef>
                <a:spcPts val="500"/>
              </a:spcBef>
              <a:spcAft>
                <a:spcPts val="0"/>
              </a:spcAft>
              <a:buSzPts val="1600"/>
              <a:buFont typeface="Montserrat Light"/>
              <a:buNone/>
              <a:defRPr/>
            </a:lvl2pPr>
            <a:lvl3pPr marL="1371600" lvl="2" indent="-228600" algn="l">
              <a:lnSpc>
                <a:spcPct val="90000"/>
              </a:lnSpc>
              <a:spcBef>
                <a:spcPts val="500"/>
              </a:spcBef>
              <a:spcAft>
                <a:spcPts val="0"/>
              </a:spcAft>
              <a:buSzPts val="1400"/>
              <a:buFont typeface="Montserrat Light"/>
              <a:buNone/>
              <a:defRPr/>
            </a:lvl3pPr>
            <a:lvl4pPr marL="1828800" lvl="3" indent="-228600" algn="l">
              <a:lnSpc>
                <a:spcPct val="90000"/>
              </a:lnSpc>
              <a:spcBef>
                <a:spcPts val="500"/>
              </a:spcBef>
              <a:spcAft>
                <a:spcPts val="0"/>
              </a:spcAft>
              <a:buSzPts val="1200"/>
              <a:buFont typeface="Montserrat Light"/>
              <a:buNone/>
              <a:defRPr/>
            </a:lvl4pPr>
            <a:lvl5pPr marL="2286000" lvl="4" indent="-228600" algn="l">
              <a:lnSpc>
                <a:spcPct val="90000"/>
              </a:lnSpc>
              <a:spcBef>
                <a:spcPts val="500"/>
              </a:spcBef>
              <a:spcAft>
                <a:spcPts val="0"/>
              </a:spcAft>
              <a:buSzPts val="1200"/>
              <a:buFont typeface="Montserrat Light"/>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2" name="Google Shape;322;p77"/>
          <p:cNvSpPr txBox="1">
            <a:spLocks noGrp="1"/>
          </p:cNvSpPr>
          <p:nvPr>
            <p:ph type="body" idx="3"/>
          </p:nvPr>
        </p:nvSpPr>
        <p:spPr>
          <a:xfrm>
            <a:off x="959171" y="4074024"/>
            <a:ext cx="5018946" cy="912504"/>
          </a:xfrm>
          <a:prstGeom prst="rect">
            <a:avLst/>
          </a:prstGeom>
          <a:noFill/>
          <a:ln>
            <a:noFill/>
          </a:ln>
        </p:spPr>
        <p:txBody>
          <a:bodyPr spcFirstLastPara="1" wrap="square" lIns="91425" tIns="0" rIns="91425" bIns="0" anchor="ctr" anchorCtr="1">
            <a:noAutofit/>
          </a:bodyPr>
          <a:lstStyle>
            <a:lvl1pPr marL="457200" lvl="0" indent="-228600" algn="ctr">
              <a:lnSpc>
                <a:spcPct val="130000"/>
              </a:lnSpc>
              <a:spcBef>
                <a:spcPts val="0"/>
              </a:spcBef>
              <a:spcAft>
                <a:spcPts val="0"/>
              </a:spcAft>
              <a:buSzPts val="4000"/>
              <a:buFont typeface="Montserrat ExtraBold"/>
              <a:buNone/>
              <a:defRPr sz="4000" b="1" i="0">
                <a:solidFill>
                  <a:srgbClr val="F2F2F2"/>
                </a:solidFill>
                <a:latin typeface="Montserrat ExtraBold"/>
                <a:ea typeface="Montserrat ExtraBold"/>
                <a:cs typeface="Montserrat ExtraBold"/>
                <a:sym typeface="Montserrat ExtraBold"/>
              </a:defRPr>
            </a:lvl1pPr>
            <a:lvl2pPr marL="914400" lvl="1" indent="-228600" algn="l">
              <a:lnSpc>
                <a:spcPct val="90000"/>
              </a:lnSpc>
              <a:spcBef>
                <a:spcPts val="500"/>
              </a:spcBef>
              <a:spcAft>
                <a:spcPts val="0"/>
              </a:spcAft>
              <a:buSzPts val="1600"/>
              <a:buFont typeface="Montserrat Light"/>
              <a:buNone/>
              <a:defRPr/>
            </a:lvl2pPr>
            <a:lvl3pPr marL="1371600" lvl="2" indent="-228600" algn="l">
              <a:lnSpc>
                <a:spcPct val="90000"/>
              </a:lnSpc>
              <a:spcBef>
                <a:spcPts val="500"/>
              </a:spcBef>
              <a:spcAft>
                <a:spcPts val="0"/>
              </a:spcAft>
              <a:buSzPts val="1400"/>
              <a:buFont typeface="Montserrat Light"/>
              <a:buNone/>
              <a:defRPr/>
            </a:lvl3pPr>
            <a:lvl4pPr marL="1828800" lvl="3" indent="-228600" algn="l">
              <a:lnSpc>
                <a:spcPct val="90000"/>
              </a:lnSpc>
              <a:spcBef>
                <a:spcPts val="500"/>
              </a:spcBef>
              <a:spcAft>
                <a:spcPts val="0"/>
              </a:spcAft>
              <a:buSzPts val="1200"/>
              <a:buFont typeface="Montserrat Light"/>
              <a:buNone/>
              <a:defRPr/>
            </a:lvl4pPr>
            <a:lvl5pPr marL="2286000" lvl="4" indent="-228600" algn="l">
              <a:lnSpc>
                <a:spcPct val="90000"/>
              </a:lnSpc>
              <a:spcBef>
                <a:spcPts val="500"/>
              </a:spcBef>
              <a:spcAft>
                <a:spcPts val="0"/>
              </a:spcAft>
              <a:buSzPts val="1200"/>
              <a:buFont typeface="Montserrat Light"/>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23" name="Google Shape;323;p77"/>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solidFill>
          <a:schemeClr val="dk1"/>
        </a:solidFill>
        <a:effectLst/>
      </p:bgPr>
    </p:bg>
    <p:spTree>
      <p:nvGrpSpPr>
        <p:cNvPr id="1" name="Shape 324"/>
        <p:cNvGrpSpPr/>
        <p:nvPr/>
      </p:nvGrpSpPr>
      <p:grpSpPr>
        <a:xfrm>
          <a:off x="0" y="0"/>
          <a:ext cx="0" cy="0"/>
          <a:chOff x="0" y="0"/>
          <a:chExt cx="0" cy="0"/>
        </a:xfrm>
      </p:grpSpPr>
      <p:sp>
        <p:nvSpPr>
          <p:cNvPr id="325" name="Google Shape;325;p7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Montserrat ExtraBold"/>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6" name="Google Shape;326;p7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
        <p:nvSpPr>
          <p:cNvPr id="327" name="Google Shape;327;p78"/>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a:ea typeface="Montserrat"/>
                <a:cs typeface="Montserrat"/>
                <a:sym typeface="Montserrat"/>
              </a:defRPr>
            </a:lvl1pPr>
            <a:lvl2pPr marL="0" lvl="1" indent="0" algn="r">
              <a:spcBef>
                <a:spcPts val="0"/>
              </a:spcBef>
              <a:buNone/>
              <a:defRPr sz="1200" b="0" i="0">
                <a:solidFill>
                  <a:schemeClr val="lt1"/>
                </a:solidFill>
                <a:latin typeface="Montserrat"/>
                <a:ea typeface="Montserrat"/>
                <a:cs typeface="Montserrat"/>
                <a:sym typeface="Montserrat"/>
              </a:defRPr>
            </a:lvl2pPr>
            <a:lvl3pPr marL="0" lvl="2" indent="0" algn="r">
              <a:spcBef>
                <a:spcPts val="0"/>
              </a:spcBef>
              <a:buNone/>
              <a:defRPr sz="1200" b="0" i="0">
                <a:solidFill>
                  <a:schemeClr val="lt1"/>
                </a:solidFill>
                <a:latin typeface="Montserrat"/>
                <a:ea typeface="Montserrat"/>
                <a:cs typeface="Montserrat"/>
                <a:sym typeface="Montserrat"/>
              </a:defRPr>
            </a:lvl3pPr>
            <a:lvl4pPr marL="0" lvl="3" indent="0" algn="r">
              <a:spcBef>
                <a:spcPts val="0"/>
              </a:spcBef>
              <a:buNone/>
              <a:defRPr sz="1200" b="0" i="0">
                <a:solidFill>
                  <a:schemeClr val="lt1"/>
                </a:solidFill>
                <a:latin typeface="Montserrat"/>
                <a:ea typeface="Montserrat"/>
                <a:cs typeface="Montserrat"/>
                <a:sym typeface="Montserrat"/>
              </a:defRPr>
            </a:lvl4pPr>
            <a:lvl5pPr marL="0" lvl="4" indent="0" algn="r">
              <a:spcBef>
                <a:spcPts val="0"/>
              </a:spcBef>
              <a:buNone/>
              <a:defRPr sz="1200" b="0" i="0">
                <a:solidFill>
                  <a:schemeClr val="lt1"/>
                </a:solidFill>
                <a:latin typeface="Montserrat"/>
                <a:ea typeface="Montserrat"/>
                <a:cs typeface="Montserrat"/>
                <a:sym typeface="Montserrat"/>
              </a:defRPr>
            </a:lvl5pPr>
            <a:lvl6pPr marL="0" lvl="5" indent="0" algn="r">
              <a:spcBef>
                <a:spcPts val="0"/>
              </a:spcBef>
              <a:buNone/>
              <a:defRPr sz="1200" b="0" i="0">
                <a:solidFill>
                  <a:schemeClr val="lt1"/>
                </a:solidFill>
                <a:latin typeface="Montserrat"/>
                <a:ea typeface="Montserrat"/>
                <a:cs typeface="Montserrat"/>
                <a:sym typeface="Montserrat"/>
              </a:defRPr>
            </a:lvl6pPr>
            <a:lvl7pPr marL="0" lvl="6" indent="0" algn="r">
              <a:spcBef>
                <a:spcPts val="0"/>
              </a:spcBef>
              <a:buNone/>
              <a:defRPr sz="1200" b="0" i="0">
                <a:solidFill>
                  <a:schemeClr val="lt1"/>
                </a:solidFill>
                <a:latin typeface="Montserrat"/>
                <a:ea typeface="Montserrat"/>
                <a:cs typeface="Montserrat"/>
                <a:sym typeface="Montserrat"/>
              </a:defRPr>
            </a:lvl7pPr>
            <a:lvl8pPr marL="0" lvl="7" indent="0" algn="r">
              <a:spcBef>
                <a:spcPts val="0"/>
              </a:spcBef>
              <a:buNone/>
              <a:defRPr sz="1200" b="0" i="0">
                <a:solidFill>
                  <a:schemeClr val="lt1"/>
                </a:solidFill>
                <a:latin typeface="Montserrat"/>
                <a:ea typeface="Montserrat"/>
                <a:cs typeface="Montserrat"/>
                <a:sym typeface="Montserrat"/>
              </a:defRPr>
            </a:lvl8pPr>
            <a:lvl9pPr marL="0" lvl="8" indent="0" algn="r">
              <a:spcBef>
                <a:spcPts val="0"/>
              </a:spcBef>
              <a:buNone/>
              <a:defRPr sz="1200" b="0" i="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pic>
        <p:nvPicPr>
          <p:cNvPr id="328" name="Google Shape;328;p78"/>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_Section Header">
  <p:cSld name="5_Section Header">
    <p:bg>
      <p:bgPr>
        <a:gradFill>
          <a:gsLst>
            <a:gs pos="0">
              <a:schemeClr val="accent3"/>
            </a:gs>
            <a:gs pos="10000">
              <a:schemeClr val="accent3"/>
            </a:gs>
            <a:gs pos="50000">
              <a:schemeClr val="accent1"/>
            </a:gs>
            <a:gs pos="90000">
              <a:schemeClr val="accent2"/>
            </a:gs>
            <a:gs pos="100000">
              <a:schemeClr val="accent2"/>
            </a:gs>
          </a:gsLst>
          <a:lin ang="8100000" scaled="0"/>
        </a:gradFill>
        <a:effectLst/>
      </p:bgPr>
    </p:bg>
    <p:spTree>
      <p:nvGrpSpPr>
        <p:cNvPr id="1" name="Shape 329"/>
        <p:cNvGrpSpPr/>
        <p:nvPr/>
      </p:nvGrpSpPr>
      <p:grpSpPr>
        <a:xfrm>
          <a:off x="0" y="0"/>
          <a:ext cx="0" cy="0"/>
          <a:chOff x="0" y="0"/>
          <a:chExt cx="0" cy="0"/>
        </a:xfrm>
      </p:grpSpPr>
      <p:sp>
        <p:nvSpPr>
          <p:cNvPr id="330" name="Google Shape;330;p7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Montserrat ExtraBold"/>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1" name="Google Shape;331;p7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
        <p:nvSpPr>
          <p:cNvPr id="332" name="Google Shape;332;p79"/>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a:ea typeface="Montserrat"/>
                <a:cs typeface="Montserrat"/>
                <a:sym typeface="Montserrat"/>
              </a:defRPr>
            </a:lvl1pPr>
            <a:lvl2pPr marL="0" lvl="1" indent="0" algn="r">
              <a:spcBef>
                <a:spcPts val="0"/>
              </a:spcBef>
              <a:buNone/>
              <a:defRPr sz="1200" b="0" i="0">
                <a:solidFill>
                  <a:schemeClr val="lt1"/>
                </a:solidFill>
                <a:latin typeface="Montserrat"/>
                <a:ea typeface="Montserrat"/>
                <a:cs typeface="Montserrat"/>
                <a:sym typeface="Montserrat"/>
              </a:defRPr>
            </a:lvl2pPr>
            <a:lvl3pPr marL="0" lvl="2" indent="0" algn="r">
              <a:spcBef>
                <a:spcPts val="0"/>
              </a:spcBef>
              <a:buNone/>
              <a:defRPr sz="1200" b="0" i="0">
                <a:solidFill>
                  <a:schemeClr val="lt1"/>
                </a:solidFill>
                <a:latin typeface="Montserrat"/>
                <a:ea typeface="Montserrat"/>
                <a:cs typeface="Montserrat"/>
                <a:sym typeface="Montserrat"/>
              </a:defRPr>
            </a:lvl3pPr>
            <a:lvl4pPr marL="0" lvl="3" indent="0" algn="r">
              <a:spcBef>
                <a:spcPts val="0"/>
              </a:spcBef>
              <a:buNone/>
              <a:defRPr sz="1200" b="0" i="0">
                <a:solidFill>
                  <a:schemeClr val="lt1"/>
                </a:solidFill>
                <a:latin typeface="Montserrat"/>
                <a:ea typeface="Montserrat"/>
                <a:cs typeface="Montserrat"/>
                <a:sym typeface="Montserrat"/>
              </a:defRPr>
            </a:lvl4pPr>
            <a:lvl5pPr marL="0" lvl="4" indent="0" algn="r">
              <a:spcBef>
                <a:spcPts val="0"/>
              </a:spcBef>
              <a:buNone/>
              <a:defRPr sz="1200" b="0" i="0">
                <a:solidFill>
                  <a:schemeClr val="lt1"/>
                </a:solidFill>
                <a:latin typeface="Montserrat"/>
                <a:ea typeface="Montserrat"/>
                <a:cs typeface="Montserrat"/>
                <a:sym typeface="Montserrat"/>
              </a:defRPr>
            </a:lvl5pPr>
            <a:lvl6pPr marL="0" lvl="5" indent="0" algn="r">
              <a:spcBef>
                <a:spcPts val="0"/>
              </a:spcBef>
              <a:buNone/>
              <a:defRPr sz="1200" b="0" i="0">
                <a:solidFill>
                  <a:schemeClr val="lt1"/>
                </a:solidFill>
                <a:latin typeface="Montserrat"/>
                <a:ea typeface="Montserrat"/>
                <a:cs typeface="Montserrat"/>
                <a:sym typeface="Montserrat"/>
              </a:defRPr>
            </a:lvl6pPr>
            <a:lvl7pPr marL="0" lvl="6" indent="0" algn="r">
              <a:spcBef>
                <a:spcPts val="0"/>
              </a:spcBef>
              <a:buNone/>
              <a:defRPr sz="1200" b="0" i="0">
                <a:solidFill>
                  <a:schemeClr val="lt1"/>
                </a:solidFill>
                <a:latin typeface="Montserrat"/>
                <a:ea typeface="Montserrat"/>
                <a:cs typeface="Montserrat"/>
                <a:sym typeface="Montserrat"/>
              </a:defRPr>
            </a:lvl7pPr>
            <a:lvl8pPr marL="0" lvl="7" indent="0" algn="r">
              <a:spcBef>
                <a:spcPts val="0"/>
              </a:spcBef>
              <a:buNone/>
              <a:defRPr sz="1200" b="0" i="0">
                <a:solidFill>
                  <a:schemeClr val="lt1"/>
                </a:solidFill>
                <a:latin typeface="Montserrat"/>
                <a:ea typeface="Montserrat"/>
                <a:cs typeface="Montserrat"/>
                <a:sym typeface="Montserrat"/>
              </a:defRPr>
            </a:lvl8pPr>
            <a:lvl9pPr marL="0" lvl="8" indent="0" algn="r">
              <a:spcBef>
                <a:spcPts val="0"/>
              </a:spcBef>
              <a:buNone/>
              <a:defRPr sz="1200" b="0" i="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pic>
        <p:nvPicPr>
          <p:cNvPr id="333" name="Google Shape;333;p79"/>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3_Section Header">
  <p:cSld name="13_Section Header">
    <p:bg>
      <p:bgPr>
        <a:solidFill>
          <a:schemeClr val="dk1"/>
        </a:solidFill>
        <a:effectLst/>
      </p:bgPr>
    </p:bg>
    <p:spTree>
      <p:nvGrpSpPr>
        <p:cNvPr id="1" name="Shape 334"/>
        <p:cNvGrpSpPr/>
        <p:nvPr/>
      </p:nvGrpSpPr>
      <p:grpSpPr>
        <a:xfrm>
          <a:off x="0" y="0"/>
          <a:ext cx="0" cy="0"/>
          <a:chOff x="0" y="0"/>
          <a:chExt cx="0" cy="0"/>
        </a:xfrm>
      </p:grpSpPr>
      <p:sp>
        <p:nvSpPr>
          <p:cNvPr id="335" name="Google Shape;335;p80"/>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a:ea typeface="Montserrat"/>
                <a:cs typeface="Montserrat"/>
                <a:sym typeface="Montserrat"/>
              </a:defRPr>
            </a:lvl1pPr>
            <a:lvl2pPr marL="0" lvl="1" indent="0" algn="r">
              <a:spcBef>
                <a:spcPts val="0"/>
              </a:spcBef>
              <a:buNone/>
              <a:defRPr sz="1200" b="0" i="0">
                <a:solidFill>
                  <a:schemeClr val="lt1"/>
                </a:solidFill>
                <a:latin typeface="Montserrat"/>
                <a:ea typeface="Montserrat"/>
                <a:cs typeface="Montserrat"/>
                <a:sym typeface="Montserrat"/>
              </a:defRPr>
            </a:lvl2pPr>
            <a:lvl3pPr marL="0" lvl="2" indent="0" algn="r">
              <a:spcBef>
                <a:spcPts val="0"/>
              </a:spcBef>
              <a:buNone/>
              <a:defRPr sz="1200" b="0" i="0">
                <a:solidFill>
                  <a:schemeClr val="lt1"/>
                </a:solidFill>
                <a:latin typeface="Montserrat"/>
                <a:ea typeface="Montserrat"/>
                <a:cs typeface="Montserrat"/>
                <a:sym typeface="Montserrat"/>
              </a:defRPr>
            </a:lvl3pPr>
            <a:lvl4pPr marL="0" lvl="3" indent="0" algn="r">
              <a:spcBef>
                <a:spcPts val="0"/>
              </a:spcBef>
              <a:buNone/>
              <a:defRPr sz="1200" b="0" i="0">
                <a:solidFill>
                  <a:schemeClr val="lt1"/>
                </a:solidFill>
                <a:latin typeface="Montserrat"/>
                <a:ea typeface="Montserrat"/>
                <a:cs typeface="Montserrat"/>
                <a:sym typeface="Montserrat"/>
              </a:defRPr>
            </a:lvl4pPr>
            <a:lvl5pPr marL="0" lvl="4" indent="0" algn="r">
              <a:spcBef>
                <a:spcPts val="0"/>
              </a:spcBef>
              <a:buNone/>
              <a:defRPr sz="1200" b="0" i="0">
                <a:solidFill>
                  <a:schemeClr val="lt1"/>
                </a:solidFill>
                <a:latin typeface="Montserrat"/>
                <a:ea typeface="Montserrat"/>
                <a:cs typeface="Montserrat"/>
                <a:sym typeface="Montserrat"/>
              </a:defRPr>
            </a:lvl5pPr>
            <a:lvl6pPr marL="0" lvl="5" indent="0" algn="r">
              <a:spcBef>
                <a:spcPts val="0"/>
              </a:spcBef>
              <a:buNone/>
              <a:defRPr sz="1200" b="0" i="0">
                <a:solidFill>
                  <a:schemeClr val="lt1"/>
                </a:solidFill>
                <a:latin typeface="Montserrat"/>
                <a:ea typeface="Montserrat"/>
                <a:cs typeface="Montserrat"/>
                <a:sym typeface="Montserrat"/>
              </a:defRPr>
            </a:lvl6pPr>
            <a:lvl7pPr marL="0" lvl="6" indent="0" algn="r">
              <a:spcBef>
                <a:spcPts val="0"/>
              </a:spcBef>
              <a:buNone/>
              <a:defRPr sz="1200" b="0" i="0">
                <a:solidFill>
                  <a:schemeClr val="lt1"/>
                </a:solidFill>
                <a:latin typeface="Montserrat"/>
                <a:ea typeface="Montserrat"/>
                <a:cs typeface="Montserrat"/>
                <a:sym typeface="Montserrat"/>
              </a:defRPr>
            </a:lvl7pPr>
            <a:lvl8pPr marL="0" lvl="7" indent="0" algn="r">
              <a:spcBef>
                <a:spcPts val="0"/>
              </a:spcBef>
              <a:buNone/>
              <a:defRPr sz="1200" b="0" i="0">
                <a:solidFill>
                  <a:schemeClr val="lt1"/>
                </a:solidFill>
                <a:latin typeface="Montserrat"/>
                <a:ea typeface="Montserrat"/>
                <a:cs typeface="Montserrat"/>
                <a:sym typeface="Montserrat"/>
              </a:defRPr>
            </a:lvl8pPr>
            <a:lvl9pPr marL="0" lvl="8" indent="0" algn="r">
              <a:spcBef>
                <a:spcPts val="0"/>
              </a:spcBef>
              <a:buNone/>
              <a:defRPr sz="1200" b="0" i="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336" name="Google Shape;336;p80"/>
          <p:cNvSpPr txBox="1">
            <a:spLocks noGrp="1"/>
          </p:cNvSpPr>
          <p:nvPr>
            <p:ph type="title"/>
          </p:nvPr>
        </p:nvSpPr>
        <p:spPr>
          <a:xfrm>
            <a:off x="839788" y="2628900"/>
            <a:ext cx="3932237" cy="1600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Montserrat ExtraBold"/>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37" name="Google Shape;337;p80"/>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4_Section Header">
  <p:cSld name="14_Section Header">
    <p:bg>
      <p:bgPr>
        <a:gradFill>
          <a:gsLst>
            <a:gs pos="0">
              <a:schemeClr val="accent3"/>
            </a:gs>
            <a:gs pos="10000">
              <a:schemeClr val="accent3"/>
            </a:gs>
            <a:gs pos="50000">
              <a:schemeClr val="accent1"/>
            </a:gs>
            <a:gs pos="90000">
              <a:schemeClr val="accent2"/>
            </a:gs>
            <a:gs pos="100000">
              <a:schemeClr val="accent2"/>
            </a:gs>
          </a:gsLst>
          <a:lin ang="8100000" scaled="0"/>
        </a:gradFill>
        <a:effectLst/>
      </p:bgPr>
    </p:bg>
    <p:spTree>
      <p:nvGrpSpPr>
        <p:cNvPr id="1" name="Shape 338"/>
        <p:cNvGrpSpPr/>
        <p:nvPr/>
      </p:nvGrpSpPr>
      <p:grpSpPr>
        <a:xfrm>
          <a:off x="0" y="0"/>
          <a:ext cx="0" cy="0"/>
          <a:chOff x="0" y="0"/>
          <a:chExt cx="0" cy="0"/>
        </a:xfrm>
      </p:grpSpPr>
      <p:sp>
        <p:nvSpPr>
          <p:cNvPr id="339" name="Google Shape;339;p81"/>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a:ea typeface="Montserrat"/>
                <a:cs typeface="Montserrat"/>
                <a:sym typeface="Montserrat"/>
              </a:defRPr>
            </a:lvl1pPr>
            <a:lvl2pPr marL="0" lvl="1" indent="0" algn="r">
              <a:spcBef>
                <a:spcPts val="0"/>
              </a:spcBef>
              <a:buNone/>
              <a:defRPr sz="1200" b="0" i="0">
                <a:solidFill>
                  <a:schemeClr val="lt1"/>
                </a:solidFill>
                <a:latin typeface="Montserrat"/>
                <a:ea typeface="Montserrat"/>
                <a:cs typeface="Montserrat"/>
                <a:sym typeface="Montserrat"/>
              </a:defRPr>
            </a:lvl2pPr>
            <a:lvl3pPr marL="0" lvl="2" indent="0" algn="r">
              <a:spcBef>
                <a:spcPts val="0"/>
              </a:spcBef>
              <a:buNone/>
              <a:defRPr sz="1200" b="0" i="0">
                <a:solidFill>
                  <a:schemeClr val="lt1"/>
                </a:solidFill>
                <a:latin typeface="Montserrat"/>
                <a:ea typeface="Montserrat"/>
                <a:cs typeface="Montserrat"/>
                <a:sym typeface="Montserrat"/>
              </a:defRPr>
            </a:lvl3pPr>
            <a:lvl4pPr marL="0" lvl="3" indent="0" algn="r">
              <a:spcBef>
                <a:spcPts val="0"/>
              </a:spcBef>
              <a:buNone/>
              <a:defRPr sz="1200" b="0" i="0">
                <a:solidFill>
                  <a:schemeClr val="lt1"/>
                </a:solidFill>
                <a:latin typeface="Montserrat"/>
                <a:ea typeface="Montserrat"/>
                <a:cs typeface="Montserrat"/>
                <a:sym typeface="Montserrat"/>
              </a:defRPr>
            </a:lvl4pPr>
            <a:lvl5pPr marL="0" lvl="4" indent="0" algn="r">
              <a:spcBef>
                <a:spcPts val="0"/>
              </a:spcBef>
              <a:buNone/>
              <a:defRPr sz="1200" b="0" i="0">
                <a:solidFill>
                  <a:schemeClr val="lt1"/>
                </a:solidFill>
                <a:latin typeface="Montserrat"/>
                <a:ea typeface="Montserrat"/>
                <a:cs typeface="Montserrat"/>
                <a:sym typeface="Montserrat"/>
              </a:defRPr>
            </a:lvl5pPr>
            <a:lvl6pPr marL="0" lvl="5" indent="0" algn="r">
              <a:spcBef>
                <a:spcPts val="0"/>
              </a:spcBef>
              <a:buNone/>
              <a:defRPr sz="1200" b="0" i="0">
                <a:solidFill>
                  <a:schemeClr val="lt1"/>
                </a:solidFill>
                <a:latin typeface="Montserrat"/>
                <a:ea typeface="Montserrat"/>
                <a:cs typeface="Montserrat"/>
                <a:sym typeface="Montserrat"/>
              </a:defRPr>
            </a:lvl6pPr>
            <a:lvl7pPr marL="0" lvl="6" indent="0" algn="r">
              <a:spcBef>
                <a:spcPts val="0"/>
              </a:spcBef>
              <a:buNone/>
              <a:defRPr sz="1200" b="0" i="0">
                <a:solidFill>
                  <a:schemeClr val="lt1"/>
                </a:solidFill>
                <a:latin typeface="Montserrat"/>
                <a:ea typeface="Montserrat"/>
                <a:cs typeface="Montserrat"/>
                <a:sym typeface="Montserrat"/>
              </a:defRPr>
            </a:lvl7pPr>
            <a:lvl8pPr marL="0" lvl="7" indent="0" algn="r">
              <a:spcBef>
                <a:spcPts val="0"/>
              </a:spcBef>
              <a:buNone/>
              <a:defRPr sz="1200" b="0" i="0">
                <a:solidFill>
                  <a:schemeClr val="lt1"/>
                </a:solidFill>
                <a:latin typeface="Montserrat"/>
                <a:ea typeface="Montserrat"/>
                <a:cs typeface="Montserrat"/>
                <a:sym typeface="Montserrat"/>
              </a:defRPr>
            </a:lvl8pPr>
            <a:lvl9pPr marL="0" lvl="8" indent="0" algn="r">
              <a:spcBef>
                <a:spcPts val="0"/>
              </a:spcBef>
              <a:buNone/>
              <a:defRPr sz="1200" b="0" i="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340" name="Google Shape;340;p81"/>
          <p:cNvSpPr txBox="1">
            <a:spLocks noGrp="1"/>
          </p:cNvSpPr>
          <p:nvPr>
            <p:ph type="title"/>
          </p:nvPr>
        </p:nvSpPr>
        <p:spPr>
          <a:xfrm>
            <a:off x="839788" y="2628900"/>
            <a:ext cx="3932237" cy="1600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Montserrat ExtraBold"/>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41" name="Google Shape;341;p81"/>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5_Section Header">
  <p:cSld name="15_Section Header">
    <p:bg>
      <p:bgPr>
        <a:solidFill>
          <a:schemeClr val="dk1"/>
        </a:solidFill>
        <a:effectLst/>
      </p:bgPr>
    </p:bg>
    <p:spTree>
      <p:nvGrpSpPr>
        <p:cNvPr id="1" name="Shape 342"/>
        <p:cNvGrpSpPr/>
        <p:nvPr/>
      </p:nvGrpSpPr>
      <p:grpSpPr>
        <a:xfrm>
          <a:off x="0" y="0"/>
          <a:ext cx="0" cy="0"/>
          <a:chOff x="0" y="0"/>
          <a:chExt cx="0" cy="0"/>
        </a:xfrm>
      </p:grpSpPr>
      <p:sp>
        <p:nvSpPr>
          <p:cNvPr id="343" name="Google Shape;343;p82"/>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2"/>
                </a:solidFill>
                <a:latin typeface="Montserrat"/>
                <a:ea typeface="Montserrat"/>
                <a:cs typeface="Montserrat"/>
                <a:sym typeface="Montserrat"/>
              </a:defRPr>
            </a:lvl1pPr>
            <a:lvl2pPr marL="0" lvl="1" indent="0" algn="r">
              <a:spcBef>
                <a:spcPts val="0"/>
              </a:spcBef>
              <a:buNone/>
              <a:defRPr sz="1200" b="0" i="0">
                <a:solidFill>
                  <a:schemeClr val="lt2"/>
                </a:solidFill>
                <a:latin typeface="Montserrat"/>
                <a:ea typeface="Montserrat"/>
                <a:cs typeface="Montserrat"/>
                <a:sym typeface="Montserrat"/>
              </a:defRPr>
            </a:lvl2pPr>
            <a:lvl3pPr marL="0" lvl="2" indent="0" algn="r">
              <a:spcBef>
                <a:spcPts val="0"/>
              </a:spcBef>
              <a:buNone/>
              <a:defRPr sz="1200" b="0" i="0">
                <a:solidFill>
                  <a:schemeClr val="lt2"/>
                </a:solidFill>
                <a:latin typeface="Montserrat"/>
                <a:ea typeface="Montserrat"/>
                <a:cs typeface="Montserrat"/>
                <a:sym typeface="Montserrat"/>
              </a:defRPr>
            </a:lvl3pPr>
            <a:lvl4pPr marL="0" lvl="3" indent="0" algn="r">
              <a:spcBef>
                <a:spcPts val="0"/>
              </a:spcBef>
              <a:buNone/>
              <a:defRPr sz="1200" b="0" i="0">
                <a:solidFill>
                  <a:schemeClr val="lt2"/>
                </a:solidFill>
                <a:latin typeface="Montserrat"/>
                <a:ea typeface="Montserrat"/>
                <a:cs typeface="Montserrat"/>
                <a:sym typeface="Montserrat"/>
              </a:defRPr>
            </a:lvl4pPr>
            <a:lvl5pPr marL="0" lvl="4" indent="0" algn="r">
              <a:spcBef>
                <a:spcPts val="0"/>
              </a:spcBef>
              <a:buNone/>
              <a:defRPr sz="1200" b="0" i="0">
                <a:solidFill>
                  <a:schemeClr val="lt2"/>
                </a:solidFill>
                <a:latin typeface="Montserrat"/>
                <a:ea typeface="Montserrat"/>
                <a:cs typeface="Montserrat"/>
                <a:sym typeface="Montserrat"/>
              </a:defRPr>
            </a:lvl5pPr>
            <a:lvl6pPr marL="0" lvl="5" indent="0" algn="r">
              <a:spcBef>
                <a:spcPts val="0"/>
              </a:spcBef>
              <a:buNone/>
              <a:defRPr sz="1200" b="0" i="0">
                <a:solidFill>
                  <a:schemeClr val="lt2"/>
                </a:solidFill>
                <a:latin typeface="Montserrat"/>
                <a:ea typeface="Montserrat"/>
                <a:cs typeface="Montserrat"/>
                <a:sym typeface="Montserrat"/>
              </a:defRPr>
            </a:lvl6pPr>
            <a:lvl7pPr marL="0" lvl="6" indent="0" algn="r">
              <a:spcBef>
                <a:spcPts val="0"/>
              </a:spcBef>
              <a:buNone/>
              <a:defRPr sz="1200" b="0" i="0">
                <a:solidFill>
                  <a:schemeClr val="lt2"/>
                </a:solidFill>
                <a:latin typeface="Montserrat"/>
                <a:ea typeface="Montserrat"/>
                <a:cs typeface="Montserrat"/>
                <a:sym typeface="Montserrat"/>
              </a:defRPr>
            </a:lvl7pPr>
            <a:lvl8pPr marL="0" lvl="7" indent="0" algn="r">
              <a:spcBef>
                <a:spcPts val="0"/>
              </a:spcBef>
              <a:buNone/>
              <a:defRPr sz="1200" b="0" i="0">
                <a:solidFill>
                  <a:schemeClr val="lt2"/>
                </a:solidFill>
                <a:latin typeface="Montserrat"/>
                <a:ea typeface="Montserrat"/>
                <a:cs typeface="Montserrat"/>
                <a:sym typeface="Montserrat"/>
              </a:defRPr>
            </a:lvl8pPr>
            <a:lvl9pPr marL="0" lvl="8" indent="0" algn="r">
              <a:spcBef>
                <a:spcPts val="0"/>
              </a:spcBef>
              <a:buNone/>
              <a:defRPr sz="1200" b="0" i="0">
                <a:solidFill>
                  <a:schemeClr val="lt2"/>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344" name="Google Shape;344;p82"/>
          <p:cNvSpPr txBox="1">
            <a:spLocks noGrp="1"/>
          </p:cNvSpPr>
          <p:nvPr>
            <p:ph type="title"/>
          </p:nvPr>
        </p:nvSpPr>
        <p:spPr>
          <a:xfrm>
            <a:off x="839788" y="1718242"/>
            <a:ext cx="3932237" cy="16002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ExtraBold"/>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5" name="Google Shape;345;p82"/>
          <p:cNvSpPr txBox="1">
            <a:spLocks noGrp="1"/>
          </p:cNvSpPr>
          <p:nvPr>
            <p:ph type="body" idx="1"/>
          </p:nvPr>
        </p:nvSpPr>
        <p:spPr>
          <a:xfrm>
            <a:off x="831850" y="3318444"/>
            <a:ext cx="3940175" cy="18605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chemeClr val="lt1"/>
                </a:solidFill>
              </a:defRPr>
            </a:lvl1pPr>
            <a:lvl2pPr marL="914400" lvl="1" indent="-228600" algn="l">
              <a:lnSpc>
                <a:spcPct val="90000"/>
              </a:lnSpc>
              <a:spcBef>
                <a:spcPts val="500"/>
              </a:spcBef>
              <a:spcAft>
                <a:spcPts val="0"/>
              </a:spcAft>
              <a:buSzPts val="2000"/>
              <a:buNone/>
              <a:defRPr sz="2000">
                <a:solidFill>
                  <a:schemeClr val="lt1"/>
                </a:solidFill>
              </a:defRPr>
            </a:lvl2pPr>
            <a:lvl3pPr marL="1371600" lvl="2" indent="-228600" algn="l">
              <a:lnSpc>
                <a:spcPct val="90000"/>
              </a:lnSpc>
              <a:spcBef>
                <a:spcPts val="500"/>
              </a:spcBef>
              <a:spcAft>
                <a:spcPts val="0"/>
              </a:spcAft>
              <a:buSzPts val="1800"/>
              <a:buNone/>
              <a:defRPr sz="1800">
                <a:solidFill>
                  <a:schemeClr val="lt1"/>
                </a:solidFill>
              </a:defRPr>
            </a:lvl3pPr>
            <a:lvl4pPr marL="1828800" lvl="3" indent="-228600" algn="l">
              <a:lnSpc>
                <a:spcPct val="90000"/>
              </a:lnSpc>
              <a:spcBef>
                <a:spcPts val="500"/>
              </a:spcBef>
              <a:spcAft>
                <a:spcPts val="0"/>
              </a:spcAft>
              <a:buSzPts val="1600"/>
              <a:buNone/>
              <a:defRPr sz="1600">
                <a:solidFill>
                  <a:schemeClr val="lt1"/>
                </a:solidFill>
              </a:defRPr>
            </a:lvl4pPr>
            <a:lvl5pPr marL="2286000" lvl="4" indent="-228600" algn="l">
              <a:lnSpc>
                <a:spcPct val="90000"/>
              </a:lnSpc>
              <a:spcBef>
                <a:spcPts val="500"/>
              </a:spcBef>
              <a:spcAft>
                <a:spcPts val="0"/>
              </a:spcAft>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pic>
        <p:nvPicPr>
          <p:cNvPr id="346" name="Google Shape;346;p82"/>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39"/>
        <p:cNvGrpSpPr/>
        <p:nvPr/>
      </p:nvGrpSpPr>
      <p:grpSpPr>
        <a:xfrm>
          <a:off x="0" y="0"/>
          <a:ext cx="0" cy="0"/>
          <a:chOff x="0" y="0"/>
          <a:chExt cx="0" cy="0"/>
        </a:xfrm>
      </p:grpSpPr>
      <p:sp>
        <p:nvSpPr>
          <p:cNvPr id="40" name="Google Shape;40;p29"/>
          <p:cNvSpPr txBox="1">
            <a:spLocks noGrp="1"/>
          </p:cNvSpPr>
          <p:nvPr>
            <p:ph type="ctrTitle"/>
          </p:nvPr>
        </p:nvSpPr>
        <p:spPr>
          <a:xfrm>
            <a:off x="1040607" y="2131694"/>
            <a:ext cx="10110787" cy="185038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400"/>
              <a:buFont typeface="Montserrat ExtraBold"/>
              <a:buNone/>
              <a:defRPr sz="4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9"/>
          <p:cNvSpPr txBox="1">
            <a:spLocks noGrp="1"/>
          </p:cNvSpPr>
          <p:nvPr>
            <p:ph type="subTitle" idx="1"/>
          </p:nvPr>
        </p:nvSpPr>
        <p:spPr>
          <a:xfrm>
            <a:off x="1524000" y="4074159"/>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dk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2" name="Google Shape;42;p29"/>
          <p:cNvPicPr preferRelativeResize="0"/>
          <p:nvPr/>
        </p:nvPicPr>
        <p:blipFill rotWithShape="1">
          <a:blip r:embed="rId2">
            <a:alphaModFix/>
          </a:blip>
          <a:srcRect/>
          <a:stretch/>
        </p:blipFill>
        <p:spPr>
          <a:xfrm>
            <a:off x="4909134" y="1051560"/>
            <a:ext cx="2394066" cy="18288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6_Section Header">
  <p:cSld name="16_Section Header">
    <p:bg>
      <p:bgPr>
        <a:gradFill>
          <a:gsLst>
            <a:gs pos="0">
              <a:schemeClr val="accent3"/>
            </a:gs>
            <a:gs pos="10000">
              <a:schemeClr val="accent3"/>
            </a:gs>
            <a:gs pos="50000">
              <a:schemeClr val="accent1"/>
            </a:gs>
            <a:gs pos="90000">
              <a:schemeClr val="accent2"/>
            </a:gs>
            <a:gs pos="100000">
              <a:schemeClr val="accent2"/>
            </a:gs>
          </a:gsLst>
          <a:lin ang="8100000" scaled="0"/>
        </a:gradFill>
        <a:effectLst/>
      </p:bgPr>
    </p:bg>
    <p:spTree>
      <p:nvGrpSpPr>
        <p:cNvPr id="1" name="Shape 347"/>
        <p:cNvGrpSpPr/>
        <p:nvPr/>
      </p:nvGrpSpPr>
      <p:grpSpPr>
        <a:xfrm>
          <a:off x="0" y="0"/>
          <a:ext cx="0" cy="0"/>
          <a:chOff x="0" y="0"/>
          <a:chExt cx="0" cy="0"/>
        </a:xfrm>
      </p:grpSpPr>
      <p:sp>
        <p:nvSpPr>
          <p:cNvPr id="348" name="Google Shape;348;p83"/>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2"/>
                </a:solidFill>
                <a:latin typeface="Montserrat"/>
                <a:ea typeface="Montserrat"/>
                <a:cs typeface="Montserrat"/>
                <a:sym typeface="Montserrat"/>
              </a:defRPr>
            </a:lvl1pPr>
            <a:lvl2pPr marL="0" lvl="1" indent="0" algn="r">
              <a:spcBef>
                <a:spcPts val="0"/>
              </a:spcBef>
              <a:buNone/>
              <a:defRPr sz="1200" b="0" i="0">
                <a:solidFill>
                  <a:schemeClr val="lt2"/>
                </a:solidFill>
                <a:latin typeface="Montserrat"/>
                <a:ea typeface="Montserrat"/>
                <a:cs typeface="Montserrat"/>
                <a:sym typeface="Montserrat"/>
              </a:defRPr>
            </a:lvl2pPr>
            <a:lvl3pPr marL="0" lvl="2" indent="0" algn="r">
              <a:spcBef>
                <a:spcPts val="0"/>
              </a:spcBef>
              <a:buNone/>
              <a:defRPr sz="1200" b="0" i="0">
                <a:solidFill>
                  <a:schemeClr val="lt2"/>
                </a:solidFill>
                <a:latin typeface="Montserrat"/>
                <a:ea typeface="Montserrat"/>
                <a:cs typeface="Montserrat"/>
                <a:sym typeface="Montserrat"/>
              </a:defRPr>
            </a:lvl3pPr>
            <a:lvl4pPr marL="0" lvl="3" indent="0" algn="r">
              <a:spcBef>
                <a:spcPts val="0"/>
              </a:spcBef>
              <a:buNone/>
              <a:defRPr sz="1200" b="0" i="0">
                <a:solidFill>
                  <a:schemeClr val="lt2"/>
                </a:solidFill>
                <a:latin typeface="Montserrat"/>
                <a:ea typeface="Montserrat"/>
                <a:cs typeface="Montserrat"/>
                <a:sym typeface="Montserrat"/>
              </a:defRPr>
            </a:lvl4pPr>
            <a:lvl5pPr marL="0" lvl="4" indent="0" algn="r">
              <a:spcBef>
                <a:spcPts val="0"/>
              </a:spcBef>
              <a:buNone/>
              <a:defRPr sz="1200" b="0" i="0">
                <a:solidFill>
                  <a:schemeClr val="lt2"/>
                </a:solidFill>
                <a:latin typeface="Montserrat"/>
                <a:ea typeface="Montserrat"/>
                <a:cs typeface="Montserrat"/>
                <a:sym typeface="Montserrat"/>
              </a:defRPr>
            </a:lvl5pPr>
            <a:lvl6pPr marL="0" lvl="5" indent="0" algn="r">
              <a:spcBef>
                <a:spcPts val="0"/>
              </a:spcBef>
              <a:buNone/>
              <a:defRPr sz="1200" b="0" i="0">
                <a:solidFill>
                  <a:schemeClr val="lt2"/>
                </a:solidFill>
                <a:latin typeface="Montserrat"/>
                <a:ea typeface="Montserrat"/>
                <a:cs typeface="Montserrat"/>
                <a:sym typeface="Montserrat"/>
              </a:defRPr>
            </a:lvl6pPr>
            <a:lvl7pPr marL="0" lvl="6" indent="0" algn="r">
              <a:spcBef>
                <a:spcPts val="0"/>
              </a:spcBef>
              <a:buNone/>
              <a:defRPr sz="1200" b="0" i="0">
                <a:solidFill>
                  <a:schemeClr val="lt2"/>
                </a:solidFill>
                <a:latin typeface="Montserrat"/>
                <a:ea typeface="Montserrat"/>
                <a:cs typeface="Montserrat"/>
                <a:sym typeface="Montserrat"/>
              </a:defRPr>
            </a:lvl7pPr>
            <a:lvl8pPr marL="0" lvl="7" indent="0" algn="r">
              <a:spcBef>
                <a:spcPts val="0"/>
              </a:spcBef>
              <a:buNone/>
              <a:defRPr sz="1200" b="0" i="0">
                <a:solidFill>
                  <a:schemeClr val="lt2"/>
                </a:solidFill>
                <a:latin typeface="Montserrat"/>
                <a:ea typeface="Montserrat"/>
                <a:cs typeface="Montserrat"/>
                <a:sym typeface="Montserrat"/>
              </a:defRPr>
            </a:lvl8pPr>
            <a:lvl9pPr marL="0" lvl="8" indent="0" algn="r">
              <a:spcBef>
                <a:spcPts val="0"/>
              </a:spcBef>
              <a:buNone/>
              <a:defRPr sz="1200" b="0" i="0">
                <a:solidFill>
                  <a:schemeClr val="lt2"/>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349" name="Google Shape;349;p83"/>
          <p:cNvSpPr txBox="1">
            <a:spLocks noGrp="1"/>
          </p:cNvSpPr>
          <p:nvPr>
            <p:ph type="title"/>
          </p:nvPr>
        </p:nvSpPr>
        <p:spPr>
          <a:xfrm>
            <a:off x="839788" y="1718242"/>
            <a:ext cx="3932237" cy="16002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ExtraBold"/>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0" name="Google Shape;350;p83"/>
          <p:cNvSpPr txBox="1">
            <a:spLocks noGrp="1"/>
          </p:cNvSpPr>
          <p:nvPr>
            <p:ph type="body" idx="1"/>
          </p:nvPr>
        </p:nvSpPr>
        <p:spPr>
          <a:xfrm>
            <a:off x="831850" y="3318444"/>
            <a:ext cx="3940175" cy="18605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chemeClr val="lt1"/>
                </a:solidFill>
              </a:defRPr>
            </a:lvl1pPr>
            <a:lvl2pPr marL="914400" lvl="1" indent="-228600" algn="l">
              <a:lnSpc>
                <a:spcPct val="90000"/>
              </a:lnSpc>
              <a:spcBef>
                <a:spcPts val="500"/>
              </a:spcBef>
              <a:spcAft>
                <a:spcPts val="0"/>
              </a:spcAft>
              <a:buSzPts val="2000"/>
              <a:buNone/>
              <a:defRPr sz="2000">
                <a:solidFill>
                  <a:schemeClr val="lt1"/>
                </a:solidFill>
              </a:defRPr>
            </a:lvl2pPr>
            <a:lvl3pPr marL="1371600" lvl="2" indent="-228600" algn="l">
              <a:lnSpc>
                <a:spcPct val="90000"/>
              </a:lnSpc>
              <a:spcBef>
                <a:spcPts val="500"/>
              </a:spcBef>
              <a:spcAft>
                <a:spcPts val="0"/>
              </a:spcAft>
              <a:buSzPts val="1800"/>
              <a:buNone/>
              <a:defRPr sz="1800">
                <a:solidFill>
                  <a:schemeClr val="lt1"/>
                </a:solidFill>
              </a:defRPr>
            </a:lvl3pPr>
            <a:lvl4pPr marL="1828800" lvl="3" indent="-228600" algn="l">
              <a:lnSpc>
                <a:spcPct val="90000"/>
              </a:lnSpc>
              <a:spcBef>
                <a:spcPts val="500"/>
              </a:spcBef>
              <a:spcAft>
                <a:spcPts val="0"/>
              </a:spcAft>
              <a:buSzPts val="1600"/>
              <a:buNone/>
              <a:defRPr sz="1600">
                <a:solidFill>
                  <a:schemeClr val="lt1"/>
                </a:solidFill>
              </a:defRPr>
            </a:lvl4pPr>
            <a:lvl5pPr marL="2286000" lvl="4" indent="-228600" algn="l">
              <a:lnSpc>
                <a:spcPct val="90000"/>
              </a:lnSpc>
              <a:spcBef>
                <a:spcPts val="500"/>
              </a:spcBef>
              <a:spcAft>
                <a:spcPts val="0"/>
              </a:spcAft>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pic>
        <p:nvPicPr>
          <p:cNvPr id="351" name="Google Shape;351;p83"/>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1"/>
        </a:solidFill>
        <a:effectLst/>
      </p:bgPr>
    </p:bg>
    <p:spTree>
      <p:nvGrpSpPr>
        <p:cNvPr id="1" name="Shape 352"/>
        <p:cNvGrpSpPr/>
        <p:nvPr/>
      </p:nvGrpSpPr>
      <p:grpSpPr>
        <a:xfrm>
          <a:off x="0" y="0"/>
          <a:ext cx="0" cy="0"/>
          <a:chOff x="0" y="0"/>
          <a:chExt cx="0" cy="0"/>
        </a:xfrm>
      </p:grpSpPr>
      <p:sp>
        <p:nvSpPr>
          <p:cNvPr id="353" name="Google Shape;353;p8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4" name="Google Shape;354;p84"/>
          <p:cNvSpPr txBox="1">
            <a:spLocks noGrp="1"/>
          </p:cNvSpPr>
          <p:nvPr>
            <p:ph type="body" idx="1"/>
          </p:nvPr>
        </p:nvSpPr>
        <p:spPr>
          <a:xfrm>
            <a:off x="838200" y="2517731"/>
            <a:ext cx="10515600" cy="365923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Font typeface="Noto Sans Symbols"/>
              <a:buChar char="▪"/>
              <a:defRPr>
                <a:solidFill>
                  <a:schemeClr val="lt1"/>
                </a:solidFill>
              </a:defRPr>
            </a:lvl1pPr>
            <a:lvl2pPr marL="914400" lvl="1" indent="-330200" algn="l">
              <a:lnSpc>
                <a:spcPct val="90000"/>
              </a:lnSpc>
              <a:spcBef>
                <a:spcPts val="500"/>
              </a:spcBef>
              <a:spcAft>
                <a:spcPts val="0"/>
              </a:spcAft>
              <a:buClr>
                <a:schemeClr val="lt1"/>
              </a:buClr>
              <a:buSzPts val="1600"/>
              <a:buFont typeface="Noto Sans Symbols"/>
              <a:buChar char="▪"/>
              <a:defRPr>
                <a:solidFill>
                  <a:schemeClr val="lt1"/>
                </a:solidFill>
              </a:defRPr>
            </a:lvl2pPr>
            <a:lvl3pPr marL="1371600" lvl="2" indent="-317500" algn="l">
              <a:lnSpc>
                <a:spcPct val="90000"/>
              </a:lnSpc>
              <a:spcBef>
                <a:spcPts val="500"/>
              </a:spcBef>
              <a:spcAft>
                <a:spcPts val="0"/>
              </a:spcAft>
              <a:buClr>
                <a:schemeClr val="lt1"/>
              </a:buClr>
              <a:buSzPts val="1400"/>
              <a:buFont typeface="Noto Sans Symbols"/>
              <a:buChar char="▪"/>
              <a:defRPr>
                <a:solidFill>
                  <a:schemeClr val="lt1"/>
                </a:solidFill>
              </a:defRPr>
            </a:lvl3pPr>
            <a:lvl4pPr marL="1828800" lvl="3" indent="-304800" algn="l">
              <a:lnSpc>
                <a:spcPct val="90000"/>
              </a:lnSpc>
              <a:spcBef>
                <a:spcPts val="500"/>
              </a:spcBef>
              <a:spcAft>
                <a:spcPts val="0"/>
              </a:spcAft>
              <a:buClr>
                <a:schemeClr val="lt1"/>
              </a:buClr>
              <a:buSzPts val="1200"/>
              <a:buFont typeface="Noto Sans Symbols"/>
              <a:buChar char="▪"/>
              <a:defRPr>
                <a:solidFill>
                  <a:schemeClr val="lt1"/>
                </a:solidFill>
              </a:defRPr>
            </a:lvl4pPr>
            <a:lvl5pPr marL="2286000" lvl="4" indent="-304800" algn="l">
              <a:lnSpc>
                <a:spcPct val="90000"/>
              </a:lnSpc>
              <a:spcBef>
                <a:spcPts val="500"/>
              </a:spcBef>
              <a:spcAft>
                <a:spcPts val="0"/>
              </a:spcAft>
              <a:buClr>
                <a:schemeClr val="lt1"/>
              </a:buClr>
              <a:buSzPts val="1200"/>
              <a:buFont typeface="Noto Sans Symbols"/>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5" name="Google Shape;355;p84"/>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a:ea typeface="Montserrat"/>
                <a:cs typeface="Montserrat"/>
                <a:sym typeface="Montserrat"/>
              </a:defRPr>
            </a:lvl1pPr>
            <a:lvl2pPr marL="0" lvl="1" indent="0" algn="r">
              <a:spcBef>
                <a:spcPts val="0"/>
              </a:spcBef>
              <a:buNone/>
              <a:defRPr sz="1200" b="0" i="0">
                <a:solidFill>
                  <a:schemeClr val="lt1"/>
                </a:solidFill>
                <a:latin typeface="Montserrat"/>
                <a:ea typeface="Montserrat"/>
                <a:cs typeface="Montserrat"/>
                <a:sym typeface="Montserrat"/>
              </a:defRPr>
            </a:lvl2pPr>
            <a:lvl3pPr marL="0" lvl="2" indent="0" algn="r">
              <a:spcBef>
                <a:spcPts val="0"/>
              </a:spcBef>
              <a:buNone/>
              <a:defRPr sz="1200" b="0" i="0">
                <a:solidFill>
                  <a:schemeClr val="lt1"/>
                </a:solidFill>
                <a:latin typeface="Montserrat"/>
                <a:ea typeface="Montserrat"/>
                <a:cs typeface="Montserrat"/>
                <a:sym typeface="Montserrat"/>
              </a:defRPr>
            </a:lvl3pPr>
            <a:lvl4pPr marL="0" lvl="3" indent="0" algn="r">
              <a:spcBef>
                <a:spcPts val="0"/>
              </a:spcBef>
              <a:buNone/>
              <a:defRPr sz="1200" b="0" i="0">
                <a:solidFill>
                  <a:schemeClr val="lt1"/>
                </a:solidFill>
                <a:latin typeface="Montserrat"/>
                <a:ea typeface="Montserrat"/>
                <a:cs typeface="Montserrat"/>
                <a:sym typeface="Montserrat"/>
              </a:defRPr>
            </a:lvl4pPr>
            <a:lvl5pPr marL="0" lvl="4" indent="0" algn="r">
              <a:spcBef>
                <a:spcPts val="0"/>
              </a:spcBef>
              <a:buNone/>
              <a:defRPr sz="1200" b="0" i="0">
                <a:solidFill>
                  <a:schemeClr val="lt1"/>
                </a:solidFill>
                <a:latin typeface="Montserrat"/>
                <a:ea typeface="Montserrat"/>
                <a:cs typeface="Montserrat"/>
                <a:sym typeface="Montserrat"/>
              </a:defRPr>
            </a:lvl5pPr>
            <a:lvl6pPr marL="0" lvl="5" indent="0" algn="r">
              <a:spcBef>
                <a:spcPts val="0"/>
              </a:spcBef>
              <a:buNone/>
              <a:defRPr sz="1200" b="0" i="0">
                <a:solidFill>
                  <a:schemeClr val="lt1"/>
                </a:solidFill>
                <a:latin typeface="Montserrat"/>
                <a:ea typeface="Montserrat"/>
                <a:cs typeface="Montserrat"/>
                <a:sym typeface="Montserrat"/>
              </a:defRPr>
            </a:lvl6pPr>
            <a:lvl7pPr marL="0" lvl="6" indent="0" algn="r">
              <a:spcBef>
                <a:spcPts val="0"/>
              </a:spcBef>
              <a:buNone/>
              <a:defRPr sz="1200" b="0" i="0">
                <a:solidFill>
                  <a:schemeClr val="lt1"/>
                </a:solidFill>
                <a:latin typeface="Montserrat"/>
                <a:ea typeface="Montserrat"/>
                <a:cs typeface="Montserrat"/>
                <a:sym typeface="Montserrat"/>
              </a:defRPr>
            </a:lvl7pPr>
            <a:lvl8pPr marL="0" lvl="7" indent="0" algn="r">
              <a:spcBef>
                <a:spcPts val="0"/>
              </a:spcBef>
              <a:buNone/>
              <a:defRPr sz="1200" b="0" i="0">
                <a:solidFill>
                  <a:schemeClr val="lt1"/>
                </a:solidFill>
                <a:latin typeface="Montserrat"/>
                <a:ea typeface="Montserrat"/>
                <a:cs typeface="Montserrat"/>
                <a:sym typeface="Montserrat"/>
              </a:defRPr>
            </a:lvl8pPr>
            <a:lvl9pPr marL="0" lvl="8" indent="0" algn="r">
              <a:spcBef>
                <a:spcPts val="0"/>
              </a:spcBef>
              <a:buNone/>
              <a:defRPr sz="1200" b="0" i="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356" name="Google Shape;356;p84"/>
          <p:cNvSpPr txBox="1">
            <a:spLocks noGrp="1"/>
          </p:cNvSpPr>
          <p:nvPr>
            <p:ph type="body" idx="2"/>
          </p:nvPr>
        </p:nvSpPr>
        <p:spPr>
          <a:xfrm>
            <a:off x="831850" y="1690688"/>
            <a:ext cx="10521950" cy="4512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chemeClr val="lt1"/>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357" name="Google Shape;357;p84"/>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gradFill>
          <a:gsLst>
            <a:gs pos="0">
              <a:schemeClr val="accent3"/>
            </a:gs>
            <a:gs pos="10000">
              <a:schemeClr val="accent3"/>
            </a:gs>
            <a:gs pos="50000">
              <a:schemeClr val="accent1"/>
            </a:gs>
            <a:gs pos="90000">
              <a:schemeClr val="accent2"/>
            </a:gs>
            <a:gs pos="100000">
              <a:schemeClr val="accent2"/>
            </a:gs>
          </a:gsLst>
          <a:lin ang="8100000" scaled="0"/>
        </a:gradFill>
        <a:effectLst/>
      </p:bgPr>
    </p:bg>
    <p:spTree>
      <p:nvGrpSpPr>
        <p:cNvPr id="1" name="Shape 358"/>
        <p:cNvGrpSpPr/>
        <p:nvPr/>
      </p:nvGrpSpPr>
      <p:grpSpPr>
        <a:xfrm>
          <a:off x="0" y="0"/>
          <a:ext cx="0" cy="0"/>
          <a:chOff x="0" y="0"/>
          <a:chExt cx="0" cy="0"/>
        </a:xfrm>
      </p:grpSpPr>
      <p:sp>
        <p:nvSpPr>
          <p:cNvPr id="359" name="Google Shape;359;p8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0" name="Google Shape;360;p85"/>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a:ea typeface="Montserrat"/>
                <a:cs typeface="Montserrat"/>
                <a:sym typeface="Montserrat"/>
              </a:defRPr>
            </a:lvl1pPr>
            <a:lvl2pPr marL="0" lvl="1" indent="0" algn="r">
              <a:spcBef>
                <a:spcPts val="0"/>
              </a:spcBef>
              <a:buNone/>
              <a:defRPr sz="1200" b="0" i="0">
                <a:solidFill>
                  <a:schemeClr val="lt1"/>
                </a:solidFill>
                <a:latin typeface="Montserrat"/>
                <a:ea typeface="Montserrat"/>
                <a:cs typeface="Montserrat"/>
                <a:sym typeface="Montserrat"/>
              </a:defRPr>
            </a:lvl2pPr>
            <a:lvl3pPr marL="0" lvl="2" indent="0" algn="r">
              <a:spcBef>
                <a:spcPts val="0"/>
              </a:spcBef>
              <a:buNone/>
              <a:defRPr sz="1200" b="0" i="0">
                <a:solidFill>
                  <a:schemeClr val="lt1"/>
                </a:solidFill>
                <a:latin typeface="Montserrat"/>
                <a:ea typeface="Montserrat"/>
                <a:cs typeface="Montserrat"/>
                <a:sym typeface="Montserrat"/>
              </a:defRPr>
            </a:lvl3pPr>
            <a:lvl4pPr marL="0" lvl="3" indent="0" algn="r">
              <a:spcBef>
                <a:spcPts val="0"/>
              </a:spcBef>
              <a:buNone/>
              <a:defRPr sz="1200" b="0" i="0">
                <a:solidFill>
                  <a:schemeClr val="lt1"/>
                </a:solidFill>
                <a:latin typeface="Montserrat"/>
                <a:ea typeface="Montserrat"/>
                <a:cs typeface="Montserrat"/>
                <a:sym typeface="Montserrat"/>
              </a:defRPr>
            </a:lvl4pPr>
            <a:lvl5pPr marL="0" lvl="4" indent="0" algn="r">
              <a:spcBef>
                <a:spcPts val="0"/>
              </a:spcBef>
              <a:buNone/>
              <a:defRPr sz="1200" b="0" i="0">
                <a:solidFill>
                  <a:schemeClr val="lt1"/>
                </a:solidFill>
                <a:latin typeface="Montserrat"/>
                <a:ea typeface="Montserrat"/>
                <a:cs typeface="Montserrat"/>
                <a:sym typeface="Montserrat"/>
              </a:defRPr>
            </a:lvl5pPr>
            <a:lvl6pPr marL="0" lvl="5" indent="0" algn="r">
              <a:spcBef>
                <a:spcPts val="0"/>
              </a:spcBef>
              <a:buNone/>
              <a:defRPr sz="1200" b="0" i="0">
                <a:solidFill>
                  <a:schemeClr val="lt1"/>
                </a:solidFill>
                <a:latin typeface="Montserrat"/>
                <a:ea typeface="Montserrat"/>
                <a:cs typeface="Montserrat"/>
                <a:sym typeface="Montserrat"/>
              </a:defRPr>
            </a:lvl6pPr>
            <a:lvl7pPr marL="0" lvl="6" indent="0" algn="r">
              <a:spcBef>
                <a:spcPts val="0"/>
              </a:spcBef>
              <a:buNone/>
              <a:defRPr sz="1200" b="0" i="0">
                <a:solidFill>
                  <a:schemeClr val="lt1"/>
                </a:solidFill>
                <a:latin typeface="Montserrat"/>
                <a:ea typeface="Montserrat"/>
                <a:cs typeface="Montserrat"/>
                <a:sym typeface="Montserrat"/>
              </a:defRPr>
            </a:lvl7pPr>
            <a:lvl8pPr marL="0" lvl="7" indent="0" algn="r">
              <a:spcBef>
                <a:spcPts val="0"/>
              </a:spcBef>
              <a:buNone/>
              <a:defRPr sz="1200" b="0" i="0">
                <a:solidFill>
                  <a:schemeClr val="lt1"/>
                </a:solidFill>
                <a:latin typeface="Montserrat"/>
                <a:ea typeface="Montserrat"/>
                <a:cs typeface="Montserrat"/>
                <a:sym typeface="Montserrat"/>
              </a:defRPr>
            </a:lvl8pPr>
            <a:lvl9pPr marL="0" lvl="8" indent="0" algn="r">
              <a:spcBef>
                <a:spcPts val="0"/>
              </a:spcBef>
              <a:buNone/>
              <a:defRPr sz="1200" b="0" i="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361" name="Google Shape;361;p85"/>
          <p:cNvSpPr txBox="1">
            <a:spLocks noGrp="1"/>
          </p:cNvSpPr>
          <p:nvPr>
            <p:ph type="body" idx="1"/>
          </p:nvPr>
        </p:nvSpPr>
        <p:spPr>
          <a:xfrm>
            <a:off x="831850" y="1690688"/>
            <a:ext cx="10521950" cy="4512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chemeClr val="lt1"/>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
        <p:nvSpPr>
          <p:cNvPr id="362" name="Google Shape;362;p85"/>
          <p:cNvSpPr txBox="1">
            <a:spLocks noGrp="1"/>
          </p:cNvSpPr>
          <p:nvPr>
            <p:ph type="body" idx="2"/>
          </p:nvPr>
        </p:nvSpPr>
        <p:spPr>
          <a:xfrm>
            <a:off x="838200" y="2517731"/>
            <a:ext cx="10515600" cy="365923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Font typeface="Noto Sans Symbols"/>
              <a:buChar char="▪"/>
              <a:defRPr>
                <a:solidFill>
                  <a:schemeClr val="lt1"/>
                </a:solidFill>
              </a:defRPr>
            </a:lvl1pPr>
            <a:lvl2pPr marL="914400" lvl="1" indent="-330200" algn="l">
              <a:lnSpc>
                <a:spcPct val="90000"/>
              </a:lnSpc>
              <a:spcBef>
                <a:spcPts val="500"/>
              </a:spcBef>
              <a:spcAft>
                <a:spcPts val="0"/>
              </a:spcAft>
              <a:buClr>
                <a:schemeClr val="lt1"/>
              </a:buClr>
              <a:buSzPts val="1600"/>
              <a:buFont typeface="Noto Sans Symbols"/>
              <a:buChar char="▪"/>
              <a:defRPr>
                <a:solidFill>
                  <a:schemeClr val="lt1"/>
                </a:solidFill>
              </a:defRPr>
            </a:lvl2pPr>
            <a:lvl3pPr marL="1371600" lvl="2" indent="-317500" algn="l">
              <a:lnSpc>
                <a:spcPct val="90000"/>
              </a:lnSpc>
              <a:spcBef>
                <a:spcPts val="500"/>
              </a:spcBef>
              <a:spcAft>
                <a:spcPts val="0"/>
              </a:spcAft>
              <a:buClr>
                <a:schemeClr val="lt1"/>
              </a:buClr>
              <a:buSzPts val="1400"/>
              <a:buFont typeface="Noto Sans Symbols"/>
              <a:buChar char="▪"/>
              <a:defRPr>
                <a:solidFill>
                  <a:schemeClr val="lt1"/>
                </a:solidFill>
              </a:defRPr>
            </a:lvl3pPr>
            <a:lvl4pPr marL="1828800" lvl="3" indent="-304800" algn="l">
              <a:lnSpc>
                <a:spcPct val="90000"/>
              </a:lnSpc>
              <a:spcBef>
                <a:spcPts val="500"/>
              </a:spcBef>
              <a:spcAft>
                <a:spcPts val="0"/>
              </a:spcAft>
              <a:buClr>
                <a:schemeClr val="lt1"/>
              </a:buClr>
              <a:buSzPts val="1200"/>
              <a:buFont typeface="Noto Sans Symbols"/>
              <a:buChar char="▪"/>
              <a:defRPr>
                <a:solidFill>
                  <a:schemeClr val="lt1"/>
                </a:solidFill>
              </a:defRPr>
            </a:lvl4pPr>
            <a:lvl5pPr marL="2286000" lvl="4" indent="-304800" algn="l">
              <a:lnSpc>
                <a:spcPct val="90000"/>
              </a:lnSpc>
              <a:spcBef>
                <a:spcPts val="500"/>
              </a:spcBef>
              <a:spcAft>
                <a:spcPts val="0"/>
              </a:spcAft>
              <a:buClr>
                <a:schemeClr val="lt1"/>
              </a:buClr>
              <a:buSzPts val="1200"/>
              <a:buFont typeface="Noto Sans Symbols"/>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63" name="Google Shape;363;p85"/>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2_Two Content">
  <p:cSld name="2_Two Content">
    <p:bg>
      <p:bgPr>
        <a:solidFill>
          <a:schemeClr val="dk1"/>
        </a:solidFill>
        <a:effectLst/>
      </p:bgPr>
    </p:bg>
    <p:spTree>
      <p:nvGrpSpPr>
        <p:cNvPr id="1" name="Shape 364"/>
        <p:cNvGrpSpPr/>
        <p:nvPr/>
      </p:nvGrpSpPr>
      <p:grpSpPr>
        <a:xfrm>
          <a:off x="0" y="0"/>
          <a:ext cx="0" cy="0"/>
          <a:chOff x="0" y="0"/>
          <a:chExt cx="0" cy="0"/>
        </a:xfrm>
      </p:grpSpPr>
      <p:sp>
        <p:nvSpPr>
          <p:cNvPr id="365" name="Google Shape;365;p86"/>
          <p:cNvSpPr txBox="1">
            <a:spLocks noGrp="1"/>
          </p:cNvSpPr>
          <p:nvPr>
            <p:ph type="body" idx="1"/>
          </p:nvPr>
        </p:nvSpPr>
        <p:spPr>
          <a:xfrm>
            <a:off x="838200" y="2517731"/>
            <a:ext cx="5181600" cy="36592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sz="1800">
                <a:solidFill>
                  <a:schemeClr val="lt1"/>
                </a:solidFill>
              </a:defRPr>
            </a:lvl1pPr>
            <a:lvl2pPr marL="914400" lvl="1" indent="-330200" algn="l">
              <a:lnSpc>
                <a:spcPct val="90000"/>
              </a:lnSpc>
              <a:spcBef>
                <a:spcPts val="500"/>
              </a:spcBef>
              <a:spcAft>
                <a:spcPts val="0"/>
              </a:spcAft>
              <a:buClr>
                <a:schemeClr val="lt1"/>
              </a:buClr>
              <a:buSzPts val="1600"/>
              <a:buChar char="▪"/>
              <a:defRPr sz="1600">
                <a:solidFill>
                  <a:schemeClr val="lt1"/>
                </a:solidFill>
              </a:defRPr>
            </a:lvl2pPr>
            <a:lvl3pPr marL="1371600" lvl="2" indent="-317500" algn="l">
              <a:lnSpc>
                <a:spcPct val="90000"/>
              </a:lnSpc>
              <a:spcBef>
                <a:spcPts val="500"/>
              </a:spcBef>
              <a:spcAft>
                <a:spcPts val="0"/>
              </a:spcAft>
              <a:buClr>
                <a:schemeClr val="lt1"/>
              </a:buClr>
              <a:buSzPts val="1400"/>
              <a:buChar char="▪"/>
              <a:defRPr sz="1400">
                <a:solidFill>
                  <a:schemeClr val="lt1"/>
                </a:solidFill>
              </a:defRPr>
            </a:lvl3pPr>
            <a:lvl4pPr marL="1828800" lvl="3" indent="-304800" algn="l">
              <a:lnSpc>
                <a:spcPct val="90000"/>
              </a:lnSpc>
              <a:spcBef>
                <a:spcPts val="500"/>
              </a:spcBef>
              <a:spcAft>
                <a:spcPts val="0"/>
              </a:spcAft>
              <a:buClr>
                <a:schemeClr val="lt1"/>
              </a:buClr>
              <a:buSzPts val="1200"/>
              <a:buChar char="▪"/>
              <a:defRPr sz="1200">
                <a:solidFill>
                  <a:schemeClr val="lt1"/>
                </a:solidFill>
              </a:defRPr>
            </a:lvl4pPr>
            <a:lvl5pPr marL="2286000" lvl="4" indent="-304800" algn="l">
              <a:lnSpc>
                <a:spcPct val="90000"/>
              </a:lnSpc>
              <a:spcBef>
                <a:spcPts val="500"/>
              </a:spcBef>
              <a:spcAft>
                <a:spcPts val="0"/>
              </a:spcAft>
              <a:buClr>
                <a:schemeClr val="lt1"/>
              </a:buClr>
              <a:buSzPts val="1200"/>
              <a:buChar char="▪"/>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6" name="Google Shape;366;p86"/>
          <p:cNvSpPr txBox="1">
            <a:spLocks noGrp="1"/>
          </p:cNvSpPr>
          <p:nvPr>
            <p:ph type="body" idx="2"/>
          </p:nvPr>
        </p:nvSpPr>
        <p:spPr>
          <a:xfrm>
            <a:off x="6172200" y="2517731"/>
            <a:ext cx="5181600" cy="36592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sz="1800">
                <a:solidFill>
                  <a:schemeClr val="lt1"/>
                </a:solidFill>
              </a:defRPr>
            </a:lvl1pPr>
            <a:lvl2pPr marL="914400" lvl="1" indent="-330200" algn="l">
              <a:lnSpc>
                <a:spcPct val="90000"/>
              </a:lnSpc>
              <a:spcBef>
                <a:spcPts val="500"/>
              </a:spcBef>
              <a:spcAft>
                <a:spcPts val="0"/>
              </a:spcAft>
              <a:buClr>
                <a:schemeClr val="lt1"/>
              </a:buClr>
              <a:buSzPts val="1600"/>
              <a:buChar char="▪"/>
              <a:defRPr sz="1600">
                <a:solidFill>
                  <a:schemeClr val="lt1"/>
                </a:solidFill>
              </a:defRPr>
            </a:lvl2pPr>
            <a:lvl3pPr marL="1371600" lvl="2" indent="-317500" algn="l">
              <a:lnSpc>
                <a:spcPct val="90000"/>
              </a:lnSpc>
              <a:spcBef>
                <a:spcPts val="500"/>
              </a:spcBef>
              <a:spcAft>
                <a:spcPts val="0"/>
              </a:spcAft>
              <a:buClr>
                <a:schemeClr val="lt1"/>
              </a:buClr>
              <a:buSzPts val="1400"/>
              <a:buChar char="▪"/>
              <a:defRPr sz="1400">
                <a:solidFill>
                  <a:schemeClr val="lt1"/>
                </a:solidFill>
              </a:defRPr>
            </a:lvl3pPr>
            <a:lvl4pPr marL="1828800" lvl="3" indent="-304800" algn="l">
              <a:lnSpc>
                <a:spcPct val="90000"/>
              </a:lnSpc>
              <a:spcBef>
                <a:spcPts val="500"/>
              </a:spcBef>
              <a:spcAft>
                <a:spcPts val="0"/>
              </a:spcAft>
              <a:buClr>
                <a:schemeClr val="lt1"/>
              </a:buClr>
              <a:buSzPts val="1200"/>
              <a:buChar char="▪"/>
              <a:defRPr sz="1200">
                <a:solidFill>
                  <a:schemeClr val="lt1"/>
                </a:solidFill>
              </a:defRPr>
            </a:lvl4pPr>
            <a:lvl5pPr marL="2286000" lvl="4" indent="-304800" algn="l">
              <a:lnSpc>
                <a:spcPct val="90000"/>
              </a:lnSpc>
              <a:spcBef>
                <a:spcPts val="500"/>
              </a:spcBef>
              <a:spcAft>
                <a:spcPts val="0"/>
              </a:spcAft>
              <a:buClr>
                <a:schemeClr val="lt1"/>
              </a:buClr>
              <a:buSzPts val="1200"/>
              <a:buChar char="▪"/>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7" name="Google Shape;367;p86"/>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a:ea typeface="Montserrat"/>
                <a:cs typeface="Montserrat"/>
                <a:sym typeface="Montserrat"/>
              </a:defRPr>
            </a:lvl1pPr>
            <a:lvl2pPr marL="0" lvl="1" indent="0" algn="r">
              <a:spcBef>
                <a:spcPts val="0"/>
              </a:spcBef>
              <a:buNone/>
              <a:defRPr sz="1200" b="0" i="0">
                <a:solidFill>
                  <a:schemeClr val="lt1"/>
                </a:solidFill>
                <a:latin typeface="Montserrat"/>
                <a:ea typeface="Montserrat"/>
                <a:cs typeface="Montserrat"/>
                <a:sym typeface="Montserrat"/>
              </a:defRPr>
            </a:lvl2pPr>
            <a:lvl3pPr marL="0" lvl="2" indent="0" algn="r">
              <a:spcBef>
                <a:spcPts val="0"/>
              </a:spcBef>
              <a:buNone/>
              <a:defRPr sz="1200" b="0" i="0">
                <a:solidFill>
                  <a:schemeClr val="lt1"/>
                </a:solidFill>
                <a:latin typeface="Montserrat"/>
                <a:ea typeface="Montserrat"/>
                <a:cs typeface="Montserrat"/>
                <a:sym typeface="Montserrat"/>
              </a:defRPr>
            </a:lvl3pPr>
            <a:lvl4pPr marL="0" lvl="3" indent="0" algn="r">
              <a:spcBef>
                <a:spcPts val="0"/>
              </a:spcBef>
              <a:buNone/>
              <a:defRPr sz="1200" b="0" i="0">
                <a:solidFill>
                  <a:schemeClr val="lt1"/>
                </a:solidFill>
                <a:latin typeface="Montserrat"/>
                <a:ea typeface="Montserrat"/>
                <a:cs typeface="Montserrat"/>
                <a:sym typeface="Montserrat"/>
              </a:defRPr>
            </a:lvl4pPr>
            <a:lvl5pPr marL="0" lvl="4" indent="0" algn="r">
              <a:spcBef>
                <a:spcPts val="0"/>
              </a:spcBef>
              <a:buNone/>
              <a:defRPr sz="1200" b="0" i="0">
                <a:solidFill>
                  <a:schemeClr val="lt1"/>
                </a:solidFill>
                <a:latin typeface="Montserrat"/>
                <a:ea typeface="Montserrat"/>
                <a:cs typeface="Montserrat"/>
                <a:sym typeface="Montserrat"/>
              </a:defRPr>
            </a:lvl5pPr>
            <a:lvl6pPr marL="0" lvl="5" indent="0" algn="r">
              <a:spcBef>
                <a:spcPts val="0"/>
              </a:spcBef>
              <a:buNone/>
              <a:defRPr sz="1200" b="0" i="0">
                <a:solidFill>
                  <a:schemeClr val="lt1"/>
                </a:solidFill>
                <a:latin typeface="Montserrat"/>
                <a:ea typeface="Montserrat"/>
                <a:cs typeface="Montserrat"/>
                <a:sym typeface="Montserrat"/>
              </a:defRPr>
            </a:lvl6pPr>
            <a:lvl7pPr marL="0" lvl="6" indent="0" algn="r">
              <a:spcBef>
                <a:spcPts val="0"/>
              </a:spcBef>
              <a:buNone/>
              <a:defRPr sz="1200" b="0" i="0">
                <a:solidFill>
                  <a:schemeClr val="lt1"/>
                </a:solidFill>
                <a:latin typeface="Montserrat"/>
                <a:ea typeface="Montserrat"/>
                <a:cs typeface="Montserrat"/>
                <a:sym typeface="Montserrat"/>
              </a:defRPr>
            </a:lvl7pPr>
            <a:lvl8pPr marL="0" lvl="7" indent="0" algn="r">
              <a:spcBef>
                <a:spcPts val="0"/>
              </a:spcBef>
              <a:buNone/>
              <a:defRPr sz="1200" b="0" i="0">
                <a:solidFill>
                  <a:schemeClr val="lt1"/>
                </a:solidFill>
                <a:latin typeface="Montserrat"/>
                <a:ea typeface="Montserrat"/>
                <a:cs typeface="Montserrat"/>
                <a:sym typeface="Montserrat"/>
              </a:defRPr>
            </a:lvl8pPr>
            <a:lvl9pPr marL="0" lvl="8" indent="0" algn="r">
              <a:spcBef>
                <a:spcPts val="0"/>
              </a:spcBef>
              <a:buNone/>
              <a:defRPr sz="1200" b="0" i="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368" name="Google Shape;368;p8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9" name="Google Shape;369;p86"/>
          <p:cNvSpPr txBox="1">
            <a:spLocks noGrp="1"/>
          </p:cNvSpPr>
          <p:nvPr>
            <p:ph type="body" idx="3"/>
          </p:nvPr>
        </p:nvSpPr>
        <p:spPr>
          <a:xfrm>
            <a:off x="831850" y="1690688"/>
            <a:ext cx="10521950" cy="4512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chemeClr val="lt1"/>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370" name="Google Shape;370;p86"/>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3_Two Content">
  <p:cSld name="3_Two Content">
    <p:bg>
      <p:bgPr>
        <a:gradFill>
          <a:gsLst>
            <a:gs pos="0">
              <a:schemeClr val="accent3"/>
            </a:gs>
            <a:gs pos="10000">
              <a:schemeClr val="accent3"/>
            </a:gs>
            <a:gs pos="50000">
              <a:schemeClr val="accent1"/>
            </a:gs>
            <a:gs pos="90000">
              <a:schemeClr val="accent2"/>
            </a:gs>
            <a:gs pos="100000">
              <a:schemeClr val="accent2"/>
            </a:gs>
          </a:gsLst>
          <a:lin ang="8100000" scaled="0"/>
        </a:gradFill>
        <a:effectLst/>
      </p:bgPr>
    </p:bg>
    <p:spTree>
      <p:nvGrpSpPr>
        <p:cNvPr id="1" name="Shape 371"/>
        <p:cNvGrpSpPr/>
        <p:nvPr/>
      </p:nvGrpSpPr>
      <p:grpSpPr>
        <a:xfrm>
          <a:off x="0" y="0"/>
          <a:ext cx="0" cy="0"/>
          <a:chOff x="0" y="0"/>
          <a:chExt cx="0" cy="0"/>
        </a:xfrm>
      </p:grpSpPr>
      <p:sp>
        <p:nvSpPr>
          <p:cNvPr id="372" name="Google Shape;372;p87"/>
          <p:cNvSpPr txBox="1">
            <a:spLocks noGrp="1"/>
          </p:cNvSpPr>
          <p:nvPr>
            <p:ph type="body" idx="1"/>
          </p:nvPr>
        </p:nvSpPr>
        <p:spPr>
          <a:xfrm>
            <a:off x="838200" y="2517731"/>
            <a:ext cx="5181600" cy="36592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sz="1800">
                <a:solidFill>
                  <a:schemeClr val="lt1"/>
                </a:solidFill>
              </a:defRPr>
            </a:lvl1pPr>
            <a:lvl2pPr marL="914400" lvl="1" indent="-330200" algn="l">
              <a:lnSpc>
                <a:spcPct val="90000"/>
              </a:lnSpc>
              <a:spcBef>
                <a:spcPts val="500"/>
              </a:spcBef>
              <a:spcAft>
                <a:spcPts val="0"/>
              </a:spcAft>
              <a:buClr>
                <a:schemeClr val="lt1"/>
              </a:buClr>
              <a:buSzPts val="1600"/>
              <a:buChar char="▪"/>
              <a:defRPr sz="1600">
                <a:solidFill>
                  <a:schemeClr val="lt1"/>
                </a:solidFill>
              </a:defRPr>
            </a:lvl2pPr>
            <a:lvl3pPr marL="1371600" lvl="2" indent="-317500" algn="l">
              <a:lnSpc>
                <a:spcPct val="90000"/>
              </a:lnSpc>
              <a:spcBef>
                <a:spcPts val="500"/>
              </a:spcBef>
              <a:spcAft>
                <a:spcPts val="0"/>
              </a:spcAft>
              <a:buClr>
                <a:schemeClr val="lt1"/>
              </a:buClr>
              <a:buSzPts val="1400"/>
              <a:buChar char="▪"/>
              <a:defRPr sz="1400">
                <a:solidFill>
                  <a:schemeClr val="lt1"/>
                </a:solidFill>
              </a:defRPr>
            </a:lvl3pPr>
            <a:lvl4pPr marL="1828800" lvl="3" indent="-304800" algn="l">
              <a:lnSpc>
                <a:spcPct val="90000"/>
              </a:lnSpc>
              <a:spcBef>
                <a:spcPts val="500"/>
              </a:spcBef>
              <a:spcAft>
                <a:spcPts val="0"/>
              </a:spcAft>
              <a:buClr>
                <a:schemeClr val="lt1"/>
              </a:buClr>
              <a:buSzPts val="1200"/>
              <a:buChar char="▪"/>
              <a:defRPr sz="1200">
                <a:solidFill>
                  <a:schemeClr val="lt1"/>
                </a:solidFill>
              </a:defRPr>
            </a:lvl4pPr>
            <a:lvl5pPr marL="2286000" lvl="4" indent="-304800" algn="l">
              <a:lnSpc>
                <a:spcPct val="90000"/>
              </a:lnSpc>
              <a:spcBef>
                <a:spcPts val="500"/>
              </a:spcBef>
              <a:spcAft>
                <a:spcPts val="0"/>
              </a:spcAft>
              <a:buClr>
                <a:schemeClr val="lt1"/>
              </a:buClr>
              <a:buSzPts val="1200"/>
              <a:buChar char="▪"/>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3" name="Google Shape;373;p87"/>
          <p:cNvSpPr txBox="1">
            <a:spLocks noGrp="1"/>
          </p:cNvSpPr>
          <p:nvPr>
            <p:ph type="body" idx="2"/>
          </p:nvPr>
        </p:nvSpPr>
        <p:spPr>
          <a:xfrm>
            <a:off x="6172200" y="2517731"/>
            <a:ext cx="5181600" cy="36592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sz="1800">
                <a:solidFill>
                  <a:schemeClr val="lt1"/>
                </a:solidFill>
              </a:defRPr>
            </a:lvl1pPr>
            <a:lvl2pPr marL="914400" lvl="1" indent="-330200" algn="l">
              <a:lnSpc>
                <a:spcPct val="90000"/>
              </a:lnSpc>
              <a:spcBef>
                <a:spcPts val="500"/>
              </a:spcBef>
              <a:spcAft>
                <a:spcPts val="0"/>
              </a:spcAft>
              <a:buClr>
                <a:schemeClr val="lt1"/>
              </a:buClr>
              <a:buSzPts val="1600"/>
              <a:buChar char="▪"/>
              <a:defRPr sz="1600">
                <a:solidFill>
                  <a:schemeClr val="lt1"/>
                </a:solidFill>
              </a:defRPr>
            </a:lvl2pPr>
            <a:lvl3pPr marL="1371600" lvl="2" indent="-317500" algn="l">
              <a:lnSpc>
                <a:spcPct val="90000"/>
              </a:lnSpc>
              <a:spcBef>
                <a:spcPts val="500"/>
              </a:spcBef>
              <a:spcAft>
                <a:spcPts val="0"/>
              </a:spcAft>
              <a:buClr>
                <a:schemeClr val="lt1"/>
              </a:buClr>
              <a:buSzPts val="1400"/>
              <a:buChar char="▪"/>
              <a:defRPr sz="1400">
                <a:solidFill>
                  <a:schemeClr val="lt1"/>
                </a:solidFill>
              </a:defRPr>
            </a:lvl3pPr>
            <a:lvl4pPr marL="1828800" lvl="3" indent="-304800" algn="l">
              <a:lnSpc>
                <a:spcPct val="90000"/>
              </a:lnSpc>
              <a:spcBef>
                <a:spcPts val="500"/>
              </a:spcBef>
              <a:spcAft>
                <a:spcPts val="0"/>
              </a:spcAft>
              <a:buClr>
                <a:schemeClr val="lt1"/>
              </a:buClr>
              <a:buSzPts val="1200"/>
              <a:buChar char="▪"/>
              <a:defRPr sz="1200">
                <a:solidFill>
                  <a:schemeClr val="lt1"/>
                </a:solidFill>
              </a:defRPr>
            </a:lvl4pPr>
            <a:lvl5pPr marL="2286000" lvl="4" indent="-304800" algn="l">
              <a:lnSpc>
                <a:spcPct val="90000"/>
              </a:lnSpc>
              <a:spcBef>
                <a:spcPts val="500"/>
              </a:spcBef>
              <a:spcAft>
                <a:spcPts val="0"/>
              </a:spcAft>
              <a:buClr>
                <a:schemeClr val="lt1"/>
              </a:buClr>
              <a:buSzPts val="1200"/>
              <a:buChar char="▪"/>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4" name="Google Shape;374;p87"/>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a:ea typeface="Montserrat"/>
                <a:cs typeface="Montserrat"/>
                <a:sym typeface="Montserrat"/>
              </a:defRPr>
            </a:lvl1pPr>
            <a:lvl2pPr marL="0" lvl="1" indent="0" algn="r">
              <a:spcBef>
                <a:spcPts val="0"/>
              </a:spcBef>
              <a:buNone/>
              <a:defRPr sz="1200" b="0" i="0">
                <a:solidFill>
                  <a:schemeClr val="lt1"/>
                </a:solidFill>
                <a:latin typeface="Montserrat"/>
                <a:ea typeface="Montserrat"/>
                <a:cs typeface="Montserrat"/>
                <a:sym typeface="Montserrat"/>
              </a:defRPr>
            </a:lvl2pPr>
            <a:lvl3pPr marL="0" lvl="2" indent="0" algn="r">
              <a:spcBef>
                <a:spcPts val="0"/>
              </a:spcBef>
              <a:buNone/>
              <a:defRPr sz="1200" b="0" i="0">
                <a:solidFill>
                  <a:schemeClr val="lt1"/>
                </a:solidFill>
                <a:latin typeface="Montserrat"/>
                <a:ea typeface="Montserrat"/>
                <a:cs typeface="Montserrat"/>
                <a:sym typeface="Montserrat"/>
              </a:defRPr>
            </a:lvl3pPr>
            <a:lvl4pPr marL="0" lvl="3" indent="0" algn="r">
              <a:spcBef>
                <a:spcPts val="0"/>
              </a:spcBef>
              <a:buNone/>
              <a:defRPr sz="1200" b="0" i="0">
                <a:solidFill>
                  <a:schemeClr val="lt1"/>
                </a:solidFill>
                <a:latin typeface="Montserrat"/>
                <a:ea typeface="Montserrat"/>
                <a:cs typeface="Montserrat"/>
                <a:sym typeface="Montserrat"/>
              </a:defRPr>
            </a:lvl4pPr>
            <a:lvl5pPr marL="0" lvl="4" indent="0" algn="r">
              <a:spcBef>
                <a:spcPts val="0"/>
              </a:spcBef>
              <a:buNone/>
              <a:defRPr sz="1200" b="0" i="0">
                <a:solidFill>
                  <a:schemeClr val="lt1"/>
                </a:solidFill>
                <a:latin typeface="Montserrat"/>
                <a:ea typeface="Montserrat"/>
                <a:cs typeface="Montserrat"/>
                <a:sym typeface="Montserrat"/>
              </a:defRPr>
            </a:lvl5pPr>
            <a:lvl6pPr marL="0" lvl="5" indent="0" algn="r">
              <a:spcBef>
                <a:spcPts val="0"/>
              </a:spcBef>
              <a:buNone/>
              <a:defRPr sz="1200" b="0" i="0">
                <a:solidFill>
                  <a:schemeClr val="lt1"/>
                </a:solidFill>
                <a:latin typeface="Montserrat"/>
                <a:ea typeface="Montserrat"/>
                <a:cs typeface="Montserrat"/>
                <a:sym typeface="Montserrat"/>
              </a:defRPr>
            </a:lvl6pPr>
            <a:lvl7pPr marL="0" lvl="6" indent="0" algn="r">
              <a:spcBef>
                <a:spcPts val="0"/>
              </a:spcBef>
              <a:buNone/>
              <a:defRPr sz="1200" b="0" i="0">
                <a:solidFill>
                  <a:schemeClr val="lt1"/>
                </a:solidFill>
                <a:latin typeface="Montserrat"/>
                <a:ea typeface="Montserrat"/>
                <a:cs typeface="Montserrat"/>
                <a:sym typeface="Montserrat"/>
              </a:defRPr>
            </a:lvl7pPr>
            <a:lvl8pPr marL="0" lvl="7" indent="0" algn="r">
              <a:spcBef>
                <a:spcPts val="0"/>
              </a:spcBef>
              <a:buNone/>
              <a:defRPr sz="1200" b="0" i="0">
                <a:solidFill>
                  <a:schemeClr val="lt1"/>
                </a:solidFill>
                <a:latin typeface="Montserrat"/>
                <a:ea typeface="Montserrat"/>
                <a:cs typeface="Montserrat"/>
                <a:sym typeface="Montserrat"/>
              </a:defRPr>
            </a:lvl8pPr>
            <a:lvl9pPr marL="0" lvl="8" indent="0" algn="r">
              <a:spcBef>
                <a:spcPts val="0"/>
              </a:spcBef>
              <a:buNone/>
              <a:defRPr sz="1200" b="0" i="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375" name="Google Shape;375;p8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6" name="Google Shape;376;p87"/>
          <p:cNvSpPr txBox="1">
            <a:spLocks noGrp="1"/>
          </p:cNvSpPr>
          <p:nvPr>
            <p:ph type="body" idx="3"/>
          </p:nvPr>
        </p:nvSpPr>
        <p:spPr>
          <a:xfrm>
            <a:off x="831850" y="1690688"/>
            <a:ext cx="10521950" cy="4512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chemeClr val="lt1"/>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377" name="Google Shape;377;p87"/>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2_Comparison">
  <p:cSld name="2_Comparison">
    <p:bg>
      <p:bgPr>
        <a:solidFill>
          <a:schemeClr val="dk1"/>
        </a:solidFill>
        <a:effectLst/>
      </p:bgPr>
    </p:bg>
    <p:spTree>
      <p:nvGrpSpPr>
        <p:cNvPr id="1" name="Shape 378"/>
        <p:cNvGrpSpPr/>
        <p:nvPr/>
      </p:nvGrpSpPr>
      <p:grpSpPr>
        <a:xfrm>
          <a:off x="0" y="0"/>
          <a:ext cx="0" cy="0"/>
          <a:chOff x="0" y="0"/>
          <a:chExt cx="0" cy="0"/>
        </a:xfrm>
      </p:grpSpPr>
      <p:sp>
        <p:nvSpPr>
          <p:cNvPr id="379" name="Google Shape;379;p88"/>
          <p:cNvSpPr txBox="1">
            <a:spLocks noGrp="1"/>
          </p:cNvSpPr>
          <p:nvPr>
            <p:ph type="body" idx="1"/>
          </p:nvPr>
        </p:nvSpPr>
        <p:spPr>
          <a:xfrm>
            <a:off x="839788" y="2517731"/>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lt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0" name="Google Shape;380;p88"/>
          <p:cNvSpPr txBox="1">
            <a:spLocks noGrp="1"/>
          </p:cNvSpPr>
          <p:nvPr>
            <p:ph type="body" idx="2"/>
          </p:nvPr>
        </p:nvSpPr>
        <p:spPr>
          <a:xfrm>
            <a:off x="6172200" y="2517731"/>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lt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1" name="Google Shape;381;p88"/>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a:ea typeface="Montserrat"/>
                <a:cs typeface="Montserrat"/>
                <a:sym typeface="Montserrat"/>
              </a:defRPr>
            </a:lvl1pPr>
            <a:lvl2pPr marL="0" lvl="1" indent="0" algn="r">
              <a:spcBef>
                <a:spcPts val="0"/>
              </a:spcBef>
              <a:buNone/>
              <a:defRPr sz="1200" b="0" i="0">
                <a:solidFill>
                  <a:schemeClr val="lt1"/>
                </a:solidFill>
                <a:latin typeface="Montserrat"/>
                <a:ea typeface="Montserrat"/>
                <a:cs typeface="Montserrat"/>
                <a:sym typeface="Montserrat"/>
              </a:defRPr>
            </a:lvl2pPr>
            <a:lvl3pPr marL="0" lvl="2" indent="0" algn="r">
              <a:spcBef>
                <a:spcPts val="0"/>
              </a:spcBef>
              <a:buNone/>
              <a:defRPr sz="1200" b="0" i="0">
                <a:solidFill>
                  <a:schemeClr val="lt1"/>
                </a:solidFill>
                <a:latin typeface="Montserrat"/>
                <a:ea typeface="Montserrat"/>
                <a:cs typeface="Montserrat"/>
                <a:sym typeface="Montserrat"/>
              </a:defRPr>
            </a:lvl3pPr>
            <a:lvl4pPr marL="0" lvl="3" indent="0" algn="r">
              <a:spcBef>
                <a:spcPts val="0"/>
              </a:spcBef>
              <a:buNone/>
              <a:defRPr sz="1200" b="0" i="0">
                <a:solidFill>
                  <a:schemeClr val="lt1"/>
                </a:solidFill>
                <a:latin typeface="Montserrat"/>
                <a:ea typeface="Montserrat"/>
                <a:cs typeface="Montserrat"/>
                <a:sym typeface="Montserrat"/>
              </a:defRPr>
            </a:lvl4pPr>
            <a:lvl5pPr marL="0" lvl="4" indent="0" algn="r">
              <a:spcBef>
                <a:spcPts val="0"/>
              </a:spcBef>
              <a:buNone/>
              <a:defRPr sz="1200" b="0" i="0">
                <a:solidFill>
                  <a:schemeClr val="lt1"/>
                </a:solidFill>
                <a:latin typeface="Montserrat"/>
                <a:ea typeface="Montserrat"/>
                <a:cs typeface="Montserrat"/>
                <a:sym typeface="Montserrat"/>
              </a:defRPr>
            </a:lvl5pPr>
            <a:lvl6pPr marL="0" lvl="5" indent="0" algn="r">
              <a:spcBef>
                <a:spcPts val="0"/>
              </a:spcBef>
              <a:buNone/>
              <a:defRPr sz="1200" b="0" i="0">
                <a:solidFill>
                  <a:schemeClr val="lt1"/>
                </a:solidFill>
                <a:latin typeface="Montserrat"/>
                <a:ea typeface="Montserrat"/>
                <a:cs typeface="Montserrat"/>
                <a:sym typeface="Montserrat"/>
              </a:defRPr>
            </a:lvl6pPr>
            <a:lvl7pPr marL="0" lvl="6" indent="0" algn="r">
              <a:spcBef>
                <a:spcPts val="0"/>
              </a:spcBef>
              <a:buNone/>
              <a:defRPr sz="1200" b="0" i="0">
                <a:solidFill>
                  <a:schemeClr val="lt1"/>
                </a:solidFill>
                <a:latin typeface="Montserrat"/>
                <a:ea typeface="Montserrat"/>
                <a:cs typeface="Montserrat"/>
                <a:sym typeface="Montserrat"/>
              </a:defRPr>
            </a:lvl7pPr>
            <a:lvl8pPr marL="0" lvl="7" indent="0" algn="r">
              <a:spcBef>
                <a:spcPts val="0"/>
              </a:spcBef>
              <a:buNone/>
              <a:defRPr sz="1200" b="0" i="0">
                <a:solidFill>
                  <a:schemeClr val="lt1"/>
                </a:solidFill>
                <a:latin typeface="Montserrat"/>
                <a:ea typeface="Montserrat"/>
                <a:cs typeface="Montserrat"/>
                <a:sym typeface="Montserrat"/>
              </a:defRPr>
            </a:lvl8pPr>
            <a:lvl9pPr marL="0" lvl="8" indent="0" algn="r">
              <a:spcBef>
                <a:spcPts val="0"/>
              </a:spcBef>
              <a:buNone/>
              <a:defRPr sz="1200" b="0" i="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382" name="Google Shape;382;p88"/>
          <p:cNvSpPr txBox="1">
            <a:spLocks noGrp="1"/>
          </p:cNvSpPr>
          <p:nvPr>
            <p:ph type="body" idx="3"/>
          </p:nvPr>
        </p:nvSpPr>
        <p:spPr>
          <a:xfrm>
            <a:off x="838200" y="3341643"/>
            <a:ext cx="5181600" cy="28353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sz="1800">
                <a:solidFill>
                  <a:schemeClr val="lt1"/>
                </a:solidFill>
              </a:defRPr>
            </a:lvl1pPr>
            <a:lvl2pPr marL="914400" lvl="1" indent="-330200" algn="l">
              <a:lnSpc>
                <a:spcPct val="90000"/>
              </a:lnSpc>
              <a:spcBef>
                <a:spcPts val="500"/>
              </a:spcBef>
              <a:spcAft>
                <a:spcPts val="0"/>
              </a:spcAft>
              <a:buClr>
                <a:schemeClr val="lt1"/>
              </a:buClr>
              <a:buSzPts val="1600"/>
              <a:buChar char="▪"/>
              <a:defRPr sz="1600">
                <a:solidFill>
                  <a:schemeClr val="lt1"/>
                </a:solidFill>
              </a:defRPr>
            </a:lvl2pPr>
            <a:lvl3pPr marL="1371600" lvl="2" indent="-317500" algn="l">
              <a:lnSpc>
                <a:spcPct val="90000"/>
              </a:lnSpc>
              <a:spcBef>
                <a:spcPts val="500"/>
              </a:spcBef>
              <a:spcAft>
                <a:spcPts val="0"/>
              </a:spcAft>
              <a:buClr>
                <a:schemeClr val="lt1"/>
              </a:buClr>
              <a:buSzPts val="1400"/>
              <a:buChar char="▪"/>
              <a:defRPr sz="1400">
                <a:solidFill>
                  <a:schemeClr val="lt1"/>
                </a:solidFill>
              </a:defRPr>
            </a:lvl3pPr>
            <a:lvl4pPr marL="1828800" lvl="3" indent="-304800" algn="l">
              <a:lnSpc>
                <a:spcPct val="90000"/>
              </a:lnSpc>
              <a:spcBef>
                <a:spcPts val="500"/>
              </a:spcBef>
              <a:spcAft>
                <a:spcPts val="0"/>
              </a:spcAft>
              <a:buClr>
                <a:schemeClr val="lt1"/>
              </a:buClr>
              <a:buSzPts val="1200"/>
              <a:buChar char="▪"/>
              <a:defRPr sz="1200">
                <a:solidFill>
                  <a:schemeClr val="lt1"/>
                </a:solidFill>
              </a:defRPr>
            </a:lvl4pPr>
            <a:lvl5pPr marL="2286000" lvl="4" indent="-304800" algn="l">
              <a:lnSpc>
                <a:spcPct val="90000"/>
              </a:lnSpc>
              <a:spcBef>
                <a:spcPts val="500"/>
              </a:spcBef>
              <a:spcAft>
                <a:spcPts val="0"/>
              </a:spcAft>
              <a:buClr>
                <a:schemeClr val="lt1"/>
              </a:buClr>
              <a:buSzPts val="1200"/>
              <a:buChar char="▪"/>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3" name="Google Shape;383;p88"/>
          <p:cNvSpPr txBox="1">
            <a:spLocks noGrp="1"/>
          </p:cNvSpPr>
          <p:nvPr>
            <p:ph type="body" idx="4"/>
          </p:nvPr>
        </p:nvSpPr>
        <p:spPr>
          <a:xfrm>
            <a:off x="6172200" y="3341643"/>
            <a:ext cx="5181600" cy="28353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sz="1800">
                <a:solidFill>
                  <a:schemeClr val="lt1"/>
                </a:solidFill>
              </a:defRPr>
            </a:lvl1pPr>
            <a:lvl2pPr marL="914400" lvl="1" indent="-330200" algn="l">
              <a:lnSpc>
                <a:spcPct val="90000"/>
              </a:lnSpc>
              <a:spcBef>
                <a:spcPts val="500"/>
              </a:spcBef>
              <a:spcAft>
                <a:spcPts val="0"/>
              </a:spcAft>
              <a:buClr>
                <a:schemeClr val="lt1"/>
              </a:buClr>
              <a:buSzPts val="1600"/>
              <a:buChar char="▪"/>
              <a:defRPr sz="1600">
                <a:solidFill>
                  <a:schemeClr val="lt1"/>
                </a:solidFill>
              </a:defRPr>
            </a:lvl2pPr>
            <a:lvl3pPr marL="1371600" lvl="2" indent="-317500" algn="l">
              <a:lnSpc>
                <a:spcPct val="90000"/>
              </a:lnSpc>
              <a:spcBef>
                <a:spcPts val="500"/>
              </a:spcBef>
              <a:spcAft>
                <a:spcPts val="0"/>
              </a:spcAft>
              <a:buClr>
                <a:schemeClr val="lt1"/>
              </a:buClr>
              <a:buSzPts val="1400"/>
              <a:buChar char="▪"/>
              <a:defRPr sz="1400">
                <a:solidFill>
                  <a:schemeClr val="lt1"/>
                </a:solidFill>
              </a:defRPr>
            </a:lvl3pPr>
            <a:lvl4pPr marL="1828800" lvl="3" indent="-304800" algn="l">
              <a:lnSpc>
                <a:spcPct val="90000"/>
              </a:lnSpc>
              <a:spcBef>
                <a:spcPts val="500"/>
              </a:spcBef>
              <a:spcAft>
                <a:spcPts val="0"/>
              </a:spcAft>
              <a:buClr>
                <a:schemeClr val="lt1"/>
              </a:buClr>
              <a:buSzPts val="1200"/>
              <a:buChar char="▪"/>
              <a:defRPr sz="1200">
                <a:solidFill>
                  <a:schemeClr val="lt1"/>
                </a:solidFill>
              </a:defRPr>
            </a:lvl4pPr>
            <a:lvl5pPr marL="2286000" lvl="4" indent="-304800" algn="l">
              <a:lnSpc>
                <a:spcPct val="90000"/>
              </a:lnSpc>
              <a:spcBef>
                <a:spcPts val="500"/>
              </a:spcBef>
              <a:spcAft>
                <a:spcPts val="0"/>
              </a:spcAft>
              <a:buClr>
                <a:schemeClr val="lt1"/>
              </a:buClr>
              <a:buSzPts val="1200"/>
              <a:buChar char="▪"/>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4" name="Google Shape;384;p8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5" name="Google Shape;385;p88"/>
          <p:cNvSpPr txBox="1">
            <a:spLocks noGrp="1"/>
          </p:cNvSpPr>
          <p:nvPr>
            <p:ph type="body" idx="5"/>
          </p:nvPr>
        </p:nvSpPr>
        <p:spPr>
          <a:xfrm>
            <a:off x="831850" y="1690688"/>
            <a:ext cx="10521950" cy="4512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chemeClr val="lt1"/>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386" name="Google Shape;386;p88"/>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3_Comparison">
  <p:cSld name="3_Comparison">
    <p:bg>
      <p:bgPr>
        <a:gradFill>
          <a:gsLst>
            <a:gs pos="0">
              <a:schemeClr val="accent3"/>
            </a:gs>
            <a:gs pos="10000">
              <a:schemeClr val="accent3"/>
            </a:gs>
            <a:gs pos="50000">
              <a:schemeClr val="accent1"/>
            </a:gs>
            <a:gs pos="90000">
              <a:schemeClr val="accent2"/>
            </a:gs>
            <a:gs pos="100000">
              <a:schemeClr val="accent2"/>
            </a:gs>
          </a:gsLst>
          <a:lin ang="8100000" scaled="0"/>
        </a:gradFill>
        <a:effectLst/>
      </p:bgPr>
    </p:bg>
    <p:spTree>
      <p:nvGrpSpPr>
        <p:cNvPr id="1" name="Shape 387"/>
        <p:cNvGrpSpPr/>
        <p:nvPr/>
      </p:nvGrpSpPr>
      <p:grpSpPr>
        <a:xfrm>
          <a:off x="0" y="0"/>
          <a:ext cx="0" cy="0"/>
          <a:chOff x="0" y="0"/>
          <a:chExt cx="0" cy="0"/>
        </a:xfrm>
      </p:grpSpPr>
      <p:sp>
        <p:nvSpPr>
          <p:cNvPr id="388" name="Google Shape;388;p89"/>
          <p:cNvSpPr txBox="1">
            <a:spLocks noGrp="1"/>
          </p:cNvSpPr>
          <p:nvPr>
            <p:ph type="body" idx="1"/>
          </p:nvPr>
        </p:nvSpPr>
        <p:spPr>
          <a:xfrm>
            <a:off x="839788" y="2517731"/>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lt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9" name="Google Shape;389;p89"/>
          <p:cNvSpPr txBox="1">
            <a:spLocks noGrp="1"/>
          </p:cNvSpPr>
          <p:nvPr>
            <p:ph type="body" idx="2"/>
          </p:nvPr>
        </p:nvSpPr>
        <p:spPr>
          <a:xfrm>
            <a:off x="6172200" y="2517731"/>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lt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0" name="Google Shape;390;p89"/>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a:ea typeface="Montserrat"/>
                <a:cs typeface="Montserrat"/>
                <a:sym typeface="Montserrat"/>
              </a:defRPr>
            </a:lvl1pPr>
            <a:lvl2pPr marL="0" lvl="1" indent="0" algn="r">
              <a:spcBef>
                <a:spcPts val="0"/>
              </a:spcBef>
              <a:buNone/>
              <a:defRPr sz="1200" b="0" i="0">
                <a:solidFill>
                  <a:schemeClr val="lt1"/>
                </a:solidFill>
                <a:latin typeface="Montserrat"/>
                <a:ea typeface="Montserrat"/>
                <a:cs typeface="Montserrat"/>
                <a:sym typeface="Montserrat"/>
              </a:defRPr>
            </a:lvl2pPr>
            <a:lvl3pPr marL="0" lvl="2" indent="0" algn="r">
              <a:spcBef>
                <a:spcPts val="0"/>
              </a:spcBef>
              <a:buNone/>
              <a:defRPr sz="1200" b="0" i="0">
                <a:solidFill>
                  <a:schemeClr val="lt1"/>
                </a:solidFill>
                <a:latin typeface="Montserrat"/>
                <a:ea typeface="Montserrat"/>
                <a:cs typeface="Montserrat"/>
                <a:sym typeface="Montserrat"/>
              </a:defRPr>
            </a:lvl3pPr>
            <a:lvl4pPr marL="0" lvl="3" indent="0" algn="r">
              <a:spcBef>
                <a:spcPts val="0"/>
              </a:spcBef>
              <a:buNone/>
              <a:defRPr sz="1200" b="0" i="0">
                <a:solidFill>
                  <a:schemeClr val="lt1"/>
                </a:solidFill>
                <a:latin typeface="Montserrat"/>
                <a:ea typeface="Montserrat"/>
                <a:cs typeface="Montserrat"/>
                <a:sym typeface="Montserrat"/>
              </a:defRPr>
            </a:lvl4pPr>
            <a:lvl5pPr marL="0" lvl="4" indent="0" algn="r">
              <a:spcBef>
                <a:spcPts val="0"/>
              </a:spcBef>
              <a:buNone/>
              <a:defRPr sz="1200" b="0" i="0">
                <a:solidFill>
                  <a:schemeClr val="lt1"/>
                </a:solidFill>
                <a:latin typeface="Montserrat"/>
                <a:ea typeface="Montserrat"/>
                <a:cs typeface="Montserrat"/>
                <a:sym typeface="Montserrat"/>
              </a:defRPr>
            </a:lvl5pPr>
            <a:lvl6pPr marL="0" lvl="5" indent="0" algn="r">
              <a:spcBef>
                <a:spcPts val="0"/>
              </a:spcBef>
              <a:buNone/>
              <a:defRPr sz="1200" b="0" i="0">
                <a:solidFill>
                  <a:schemeClr val="lt1"/>
                </a:solidFill>
                <a:latin typeface="Montserrat"/>
                <a:ea typeface="Montserrat"/>
                <a:cs typeface="Montserrat"/>
                <a:sym typeface="Montserrat"/>
              </a:defRPr>
            </a:lvl6pPr>
            <a:lvl7pPr marL="0" lvl="6" indent="0" algn="r">
              <a:spcBef>
                <a:spcPts val="0"/>
              </a:spcBef>
              <a:buNone/>
              <a:defRPr sz="1200" b="0" i="0">
                <a:solidFill>
                  <a:schemeClr val="lt1"/>
                </a:solidFill>
                <a:latin typeface="Montserrat"/>
                <a:ea typeface="Montserrat"/>
                <a:cs typeface="Montserrat"/>
                <a:sym typeface="Montserrat"/>
              </a:defRPr>
            </a:lvl7pPr>
            <a:lvl8pPr marL="0" lvl="7" indent="0" algn="r">
              <a:spcBef>
                <a:spcPts val="0"/>
              </a:spcBef>
              <a:buNone/>
              <a:defRPr sz="1200" b="0" i="0">
                <a:solidFill>
                  <a:schemeClr val="lt1"/>
                </a:solidFill>
                <a:latin typeface="Montserrat"/>
                <a:ea typeface="Montserrat"/>
                <a:cs typeface="Montserrat"/>
                <a:sym typeface="Montserrat"/>
              </a:defRPr>
            </a:lvl8pPr>
            <a:lvl9pPr marL="0" lvl="8" indent="0" algn="r">
              <a:spcBef>
                <a:spcPts val="0"/>
              </a:spcBef>
              <a:buNone/>
              <a:defRPr sz="1200" b="0" i="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391" name="Google Shape;391;p89"/>
          <p:cNvSpPr txBox="1">
            <a:spLocks noGrp="1"/>
          </p:cNvSpPr>
          <p:nvPr>
            <p:ph type="body" idx="3"/>
          </p:nvPr>
        </p:nvSpPr>
        <p:spPr>
          <a:xfrm>
            <a:off x="838200" y="3341643"/>
            <a:ext cx="5181600" cy="28353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sz="1800">
                <a:solidFill>
                  <a:schemeClr val="lt1"/>
                </a:solidFill>
              </a:defRPr>
            </a:lvl1pPr>
            <a:lvl2pPr marL="914400" lvl="1" indent="-330200" algn="l">
              <a:lnSpc>
                <a:spcPct val="90000"/>
              </a:lnSpc>
              <a:spcBef>
                <a:spcPts val="500"/>
              </a:spcBef>
              <a:spcAft>
                <a:spcPts val="0"/>
              </a:spcAft>
              <a:buClr>
                <a:schemeClr val="lt1"/>
              </a:buClr>
              <a:buSzPts val="1600"/>
              <a:buChar char="▪"/>
              <a:defRPr sz="1600">
                <a:solidFill>
                  <a:schemeClr val="lt1"/>
                </a:solidFill>
              </a:defRPr>
            </a:lvl2pPr>
            <a:lvl3pPr marL="1371600" lvl="2" indent="-317500" algn="l">
              <a:lnSpc>
                <a:spcPct val="90000"/>
              </a:lnSpc>
              <a:spcBef>
                <a:spcPts val="500"/>
              </a:spcBef>
              <a:spcAft>
                <a:spcPts val="0"/>
              </a:spcAft>
              <a:buClr>
                <a:schemeClr val="lt1"/>
              </a:buClr>
              <a:buSzPts val="1400"/>
              <a:buChar char="▪"/>
              <a:defRPr sz="1400">
                <a:solidFill>
                  <a:schemeClr val="lt1"/>
                </a:solidFill>
              </a:defRPr>
            </a:lvl3pPr>
            <a:lvl4pPr marL="1828800" lvl="3" indent="-304800" algn="l">
              <a:lnSpc>
                <a:spcPct val="90000"/>
              </a:lnSpc>
              <a:spcBef>
                <a:spcPts val="500"/>
              </a:spcBef>
              <a:spcAft>
                <a:spcPts val="0"/>
              </a:spcAft>
              <a:buClr>
                <a:schemeClr val="lt1"/>
              </a:buClr>
              <a:buSzPts val="1200"/>
              <a:buChar char="▪"/>
              <a:defRPr sz="1200">
                <a:solidFill>
                  <a:schemeClr val="lt1"/>
                </a:solidFill>
              </a:defRPr>
            </a:lvl4pPr>
            <a:lvl5pPr marL="2286000" lvl="4" indent="-304800" algn="l">
              <a:lnSpc>
                <a:spcPct val="90000"/>
              </a:lnSpc>
              <a:spcBef>
                <a:spcPts val="500"/>
              </a:spcBef>
              <a:spcAft>
                <a:spcPts val="0"/>
              </a:spcAft>
              <a:buClr>
                <a:schemeClr val="lt1"/>
              </a:buClr>
              <a:buSzPts val="1200"/>
              <a:buChar char="▪"/>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2" name="Google Shape;392;p89"/>
          <p:cNvSpPr txBox="1">
            <a:spLocks noGrp="1"/>
          </p:cNvSpPr>
          <p:nvPr>
            <p:ph type="body" idx="4"/>
          </p:nvPr>
        </p:nvSpPr>
        <p:spPr>
          <a:xfrm>
            <a:off x="6172200" y="3341643"/>
            <a:ext cx="5181600" cy="28353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sz="1800">
                <a:solidFill>
                  <a:schemeClr val="lt1"/>
                </a:solidFill>
              </a:defRPr>
            </a:lvl1pPr>
            <a:lvl2pPr marL="914400" lvl="1" indent="-330200" algn="l">
              <a:lnSpc>
                <a:spcPct val="90000"/>
              </a:lnSpc>
              <a:spcBef>
                <a:spcPts val="500"/>
              </a:spcBef>
              <a:spcAft>
                <a:spcPts val="0"/>
              </a:spcAft>
              <a:buClr>
                <a:schemeClr val="lt1"/>
              </a:buClr>
              <a:buSzPts val="1600"/>
              <a:buChar char="▪"/>
              <a:defRPr sz="1600">
                <a:solidFill>
                  <a:schemeClr val="lt1"/>
                </a:solidFill>
              </a:defRPr>
            </a:lvl2pPr>
            <a:lvl3pPr marL="1371600" lvl="2" indent="-317500" algn="l">
              <a:lnSpc>
                <a:spcPct val="90000"/>
              </a:lnSpc>
              <a:spcBef>
                <a:spcPts val="500"/>
              </a:spcBef>
              <a:spcAft>
                <a:spcPts val="0"/>
              </a:spcAft>
              <a:buClr>
                <a:schemeClr val="lt1"/>
              </a:buClr>
              <a:buSzPts val="1400"/>
              <a:buChar char="▪"/>
              <a:defRPr sz="1400">
                <a:solidFill>
                  <a:schemeClr val="lt1"/>
                </a:solidFill>
              </a:defRPr>
            </a:lvl3pPr>
            <a:lvl4pPr marL="1828800" lvl="3" indent="-304800" algn="l">
              <a:lnSpc>
                <a:spcPct val="90000"/>
              </a:lnSpc>
              <a:spcBef>
                <a:spcPts val="500"/>
              </a:spcBef>
              <a:spcAft>
                <a:spcPts val="0"/>
              </a:spcAft>
              <a:buClr>
                <a:schemeClr val="lt1"/>
              </a:buClr>
              <a:buSzPts val="1200"/>
              <a:buChar char="▪"/>
              <a:defRPr sz="1200">
                <a:solidFill>
                  <a:schemeClr val="lt1"/>
                </a:solidFill>
              </a:defRPr>
            </a:lvl4pPr>
            <a:lvl5pPr marL="2286000" lvl="4" indent="-304800" algn="l">
              <a:lnSpc>
                <a:spcPct val="90000"/>
              </a:lnSpc>
              <a:spcBef>
                <a:spcPts val="500"/>
              </a:spcBef>
              <a:spcAft>
                <a:spcPts val="0"/>
              </a:spcAft>
              <a:buClr>
                <a:schemeClr val="lt1"/>
              </a:buClr>
              <a:buSzPts val="1200"/>
              <a:buChar char="▪"/>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3" name="Google Shape;393;p8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4" name="Google Shape;394;p89"/>
          <p:cNvSpPr txBox="1">
            <a:spLocks noGrp="1"/>
          </p:cNvSpPr>
          <p:nvPr>
            <p:ph type="body" idx="5"/>
          </p:nvPr>
        </p:nvSpPr>
        <p:spPr>
          <a:xfrm>
            <a:off x="831850" y="1690688"/>
            <a:ext cx="10521950" cy="4512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chemeClr val="lt1"/>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395" name="Google Shape;395;p89"/>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dk1"/>
        </a:solidFill>
        <a:effectLst/>
      </p:bgPr>
    </p:bg>
    <p:spTree>
      <p:nvGrpSpPr>
        <p:cNvPr id="1" name="Shape 396"/>
        <p:cNvGrpSpPr/>
        <p:nvPr/>
      </p:nvGrpSpPr>
      <p:grpSpPr>
        <a:xfrm>
          <a:off x="0" y="0"/>
          <a:ext cx="0" cy="0"/>
          <a:chOff x="0" y="0"/>
          <a:chExt cx="0" cy="0"/>
        </a:xfrm>
      </p:grpSpPr>
      <p:sp>
        <p:nvSpPr>
          <p:cNvPr id="397" name="Google Shape;397;p90"/>
          <p:cNvSpPr txBox="1">
            <a:spLocks noGrp="1"/>
          </p:cNvSpPr>
          <p:nvPr>
            <p:ph type="title"/>
          </p:nvPr>
        </p:nvSpPr>
        <p:spPr>
          <a:xfrm>
            <a:off x="839788" y="526495"/>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ExtraBold"/>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8" name="Google Shape;398;p9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sz="1800">
                <a:solidFill>
                  <a:schemeClr val="lt1"/>
                </a:solidFill>
              </a:defRPr>
            </a:lvl1pPr>
            <a:lvl2pPr marL="914400" lvl="1" indent="-330200" algn="l">
              <a:lnSpc>
                <a:spcPct val="90000"/>
              </a:lnSpc>
              <a:spcBef>
                <a:spcPts val="500"/>
              </a:spcBef>
              <a:spcAft>
                <a:spcPts val="0"/>
              </a:spcAft>
              <a:buClr>
                <a:schemeClr val="lt1"/>
              </a:buClr>
              <a:buSzPts val="1600"/>
              <a:buChar char="▪"/>
              <a:defRPr sz="1600">
                <a:solidFill>
                  <a:schemeClr val="lt1"/>
                </a:solidFill>
              </a:defRPr>
            </a:lvl2pPr>
            <a:lvl3pPr marL="1371600" lvl="2" indent="-317500" algn="l">
              <a:lnSpc>
                <a:spcPct val="90000"/>
              </a:lnSpc>
              <a:spcBef>
                <a:spcPts val="500"/>
              </a:spcBef>
              <a:spcAft>
                <a:spcPts val="0"/>
              </a:spcAft>
              <a:buClr>
                <a:schemeClr val="lt1"/>
              </a:buClr>
              <a:buSzPts val="1400"/>
              <a:buChar char="▪"/>
              <a:defRPr sz="1400">
                <a:solidFill>
                  <a:schemeClr val="lt1"/>
                </a:solidFill>
              </a:defRPr>
            </a:lvl3pPr>
            <a:lvl4pPr marL="1828800" lvl="3" indent="-304800" algn="l">
              <a:lnSpc>
                <a:spcPct val="90000"/>
              </a:lnSpc>
              <a:spcBef>
                <a:spcPts val="500"/>
              </a:spcBef>
              <a:spcAft>
                <a:spcPts val="0"/>
              </a:spcAft>
              <a:buClr>
                <a:schemeClr val="lt1"/>
              </a:buClr>
              <a:buSzPts val="1200"/>
              <a:buChar char="▪"/>
              <a:defRPr sz="1200">
                <a:solidFill>
                  <a:schemeClr val="lt1"/>
                </a:solidFill>
              </a:defRPr>
            </a:lvl4pPr>
            <a:lvl5pPr marL="2286000" lvl="4" indent="-304800" algn="l">
              <a:lnSpc>
                <a:spcPct val="90000"/>
              </a:lnSpc>
              <a:spcBef>
                <a:spcPts val="500"/>
              </a:spcBef>
              <a:spcAft>
                <a:spcPts val="0"/>
              </a:spcAft>
              <a:buClr>
                <a:schemeClr val="lt1"/>
              </a:buClr>
              <a:buSzPts val="1200"/>
              <a:buChar char="▪"/>
              <a:defRPr sz="1200">
                <a:solidFill>
                  <a:schemeClr val="lt1"/>
                </a:solidFil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99" name="Google Shape;399;p90"/>
          <p:cNvSpPr txBox="1">
            <a:spLocks noGrp="1"/>
          </p:cNvSpPr>
          <p:nvPr>
            <p:ph type="body" idx="2"/>
          </p:nvPr>
        </p:nvSpPr>
        <p:spPr>
          <a:xfrm>
            <a:off x="839788" y="3068878"/>
            <a:ext cx="3932237" cy="280010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solidFill>
                  <a:schemeClr val="lt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00" name="Google Shape;400;p90"/>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a:ea typeface="Montserrat"/>
                <a:cs typeface="Montserrat"/>
                <a:sym typeface="Montserrat"/>
              </a:defRPr>
            </a:lvl1pPr>
            <a:lvl2pPr marL="0" lvl="1" indent="0" algn="r">
              <a:spcBef>
                <a:spcPts val="0"/>
              </a:spcBef>
              <a:buNone/>
              <a:defRPr sz="1200" b="0" i="0">
                <a:solidFill>
                  <a:schemeClr val="lt1"/>
                </a:solidFill>
                <a:latin typeface="Montserrat"/>
                <a:ea typeface="Montserrat"/>
                <a:cs typeface="Montserrat"/>
                <a:sym typeface="Montserrat"/>
              </a:defRPr>
            </a:lvl2pPr>
            <a:lvl3pPr marL="0" lvl="2" indent="0" algn="r">
              <a:spcBef>
                <a:spcPts val="0"/>
              </a:spcBef>
              <a:buNone/>
              <a:defRPr sz="1200" b="0" i="0">
                <a:solidFill>
                  <a:schemeClr val="lt1"/>
                </a:solidFill>
                <a:latin typeface="Montserrat"/>
                <a:ea typeface="Montserrat"/>
                <a:cs typeface="Montserrat"/>
                <a:sym typeface="Montserrat"/>
              </a:defRPr>
            </a:lvl3pPr>
            <a:lvl4pPr marL="0" lvl="3" indent="0" algn="r">
              <a:spcBef>
                <a:spcPts val="0"/>
              </a:spcBef>
              <a:buNone/>
              <a:defRPr sz="1200" b="0" i="0">
                <a:solidFill>
                  <a:schemeClr val="lt1"/>
                </a:solidFill>
                <a:latin typeface="Montserrat"/>
                <a:ea typeface="Montserrat"/>
                <a:cs typeface="Montserrat"/>
                <a:sym typeface="Montserrat"/>
              </a:defRPr>
            </a:lvl4pPr>
            <a:lvl5pPr marL="0" lvl="4" indent="0" algn="r">
              <a:spcBef>
                <a:spcPts val="0"/>
              </a:spcBef>
              <a:buNone/>
              <a:defRPr sz="1200" b="0" i="0">
                <a:solidFill>
                  <a:schemeClr val="lt1"/>
                </a:solidFill>
                <a:latin typeface="Montserrat"/>
                <a:ea typeface="Montserrat"/>
                <a:cs typeface="Montserrat"/>
                <a:sym typeface="Montserrat"/>
              </a:defRPr>
            </a:lvl5pPr>
            <a:lvl6pPr marL="0" lvl="5" indent="0" algn="r">
              <a:spcBef>
                <a:spcPts val="0"/>
              </a:spcBef>
              <a:buNone/>
              <a:defRPr sz="1200" b="0" i="0">
                <a:solidFill>
                  <a:schemeClr val="lt1"/>
                </a:solidFill>
                <a:latin typeface="Montserrat"/>
                <a:ea typeface="Montserrat"/>
                <a:cs typeface="Montserrat"/>
                <a:sym typeface="Montserrat"/>
              </a:defRPr>
            </a:lvl6pPr>
            <a:lvl7pPr marL="0" lvl="6" indent="0" algn="r">
              <a:spcBef>
                <a:spcPts val="0"/>
              </a:spcBef>
              <a:buNone/>
              <a:defRPr sz="1200" b="0" i="0">
                <a:solidFill>
                  <a:schemeClr val="lt1"/>
                </a:solidFill>
                <a:latin typeface="Montserrat"/>
                <a:ea typeface="Montserrat"/>
                <a:cs typeface="Montserrat"/>
                <a:sym typeface="Montserrat"/>
              </a:defRPr>
            </a:lvl7pPr>
            <a:lvl8pPr marL="0" lvl="7" indent="0" algn="r">
              <a:spcBef>
                <a:spcPts val="0"/>
              </a:spcBef>
              <a:buNone/>
              <a:defRPr sz="1200" b="0" i="0">
                <a:solidFill>
                  <a:schemeClr val="lt1"/>
                </a:solidFill>
                <a:latin typeface="Montserrat"/>
                <a:ea typeface="Montserrat"/>
                <a:cs typeface="Montserrat"/>
                <a:sym typeface="Montserrat"/>
              </a:defRPr>
            </a:lvl8pPr>
            <a:lvl9pPr marL="0" lvl="8" indent="0" algn="r">
              <a:spcBef>
                <a:spcPts val="0"/>
              </a:spcBef>
              <a:buNone/>
              <a:defRPr sz="1200" b="0" i="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401" name="Google Shape;401;p90"/>
          <p:cNvSpPr txBox="1">
            <a:spLocks noGrp="1"/>
          </p:cNvSpPr>
          <p:nvPr>
            <p:ph type="body" idx="3"/>
          </p:nvPr>
        </p:nvSpPr>
        <p:spPr>
          <a:xfrm>
            <a:off x="839788" y="2126694"/>
            <a:ext cx="3924299" cy="9421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chemeClr val="lt1"/>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402" name="Google Shape;402;p90"/>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bg>
      <p:bgPr>
        <a:gradFill>
          <a:gsLst>
            <a:gs pos="0">
              <a:schemeClr val="accent3"/>
            </a:gs>
            <a:gs pos="10000">
              <a:schemeClr val="accent3"/>
            </a:gs>
            <a:gs pos="50000">
              <a:schemeClr val="accent1"/>
            </a:gs>
            <a:gs pos="90000">
              <a:schemeClr val="accent2"/>
            </a:gs>
            <a:gs pos="100000">
              <a:schemeClr val="accent2"/>
            </a:gs>
          </a:gsLst>
          <a:lin ang="8100000" scaled="0"/>
        </a:gradFill>
        <a:effectLst/>
      </p:bgPr>
    </p:bg>
    <p:spTree>
      <p:nvGrpSpPr>
        <p:cNvPr id="1" name="Shape 403"/>
        <p:cNvGrpSpPr/>
        <p:nvPr/>
      </p:nvGrpSpPr>
      <p:grpSpPr>
        <a:xfrm>
          <a:off x="0" y="0"/>
          <a:ext cx="0" cy="0"/>
          <a:chOff x="0" y="0"/>
          <a:chExt cx="0" cy="0"/>
        </a:xfrm>
      </p:grpSpPr>
      <p:sp>
        <p:nvSpPr>
          <p:cNvPr id="404" name="Google Shape;404;p91"/>
          <p:cNvSpPr txBox="1">
            <a:spLocks noGrp="1"/>
          </p:cNvSpPr>
          <p:nvPr>
            <p:ph type="title"/>
          </p:nvPr>
        </p:nvSpPr>
        <p:spPr>
          <a:xfrm>
            <a:off x="839788" y="526495"/>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ExtraBold"/>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5" name="Google Shape;405;p9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sz="1800">
                <a:solidFill>
                  <a:schemeClr val="lt1"/>
                </a:solidFill>
              </a:defRPr>
            </a:lvl1pPr>
            <a:lvl2pPr marL="914400" lvl="1" indent="-330200" algn="l">
              <a:lnSpc>
                <a:spcPct val="90000"/>
              </a:lnSpc>
              <a:spcBef>
                <a:spcPts val="500"/>
              </a:spcBef>
              <a:spcAft>
                <a:spcPts val="0"/>
              </a:spcAft>
              <a:buClr>
                <a:schemeClr val="lt1"/>
              </a:buClr>
              <a:buSzPts val="1600"/>
              <a:buChar char="▪"/>
              <a:defRPr sz="1600">
                <a:solidFill>
                  <a:schemeClr val="lt1"/>
                </a:solidFill>
              </a:defRPr>
            </a:lvl2pPr>
            <a:lvl3pPr marL="1371600" lvl="2" indent="-317500" algn="l">
              <a:lnSpc>
                <a:spcPct val="90000"/>
              </a:lnSpc>
              <a:spcBef>
                <a:spcPts val="500"/>
              </a:spcBef>
              <a:spcAft>
                <a:spcPts val="0"/>
              </a:spcAft>
              <a:buClr>
                <a:schemeClr val="lt1"/>
              </a:buClr>
              <a:buSzPts val="1400"/>
              <a:buChar char="▪"/>
              <a:defRPr sz="1400">
                <a:solidFill>
                  <a:schemeClr val="lt1"/>
                </a:solidFill>
              </a:defRPr>
            </a:lvl3pPr>
            <a:lvl4pPr marL="1828800" lvl="3" indent="-304800" algn="l">
              <a:lnSpc>
                <a:spcPct val="90000"/>
              </a:lnSpc>
              <a:spcBef>
                <a:spcPts val="500"/>
              </a:spcBef>
              <a:spcAft>
                <a:spcPts val="0"/>
              </a:spcAft>
              <a:buClr>
                <a:schemeClr val="lt1"/>
              </a:buClr>
              <a:buSzPts val="1200"/>
              <a:buChar char="▪"/>
              <a:defRPr sz="1200">
                <a:solidFill>
                  <a:schemeClr val="lt1"/>
                </a:solidFill>
              </a:defRPr>
            </a:lvl4pPr>
            <a:lvl5pPr marL="2286000" lvl="4" indent="-304800" algn="l">
              <a:lnSpc>
                <a:spcPct val="90000"/>
              </a:lnSpc>
              <a:spcBef>
                <a:spcPts val="500"/>
              </a:spcBef>
              <a:spcAft>
                <a:spcPts val="0"/>
              </a:spcAft>
              <a:buClr>
                <a:schemeClr val="lt1"/>
              </a:buClr>
              <a:buSzPts val="1200"/>
              <a:buChar char="▪"/>
              <a:defRPr sz="1200">
                <a:solidFill>
                  <a:schemeClr val="lt1"/>
                </a:solidFil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6" name="Google Shape;406;p91"/>
          <p:cNvSpPr txBox="1">
            <a:spLocks noGrp="1"/>
          </p:cNvSpPr>
          <p:nvPr>
            <p:ph type="body" idx="2"/>
          </p:nvPr>
        </p:nvSpPr>
        <p:spPr>
          <a:xfrm>
            <a:off x="839788" y="3068878"/>
            <a:ext cx="3932237" cy="280010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solidFill>
                  <a:schemeClr val="lt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07" name="Google Shape;407;p91"/>
          <p:cNvSpPr txBox="1">
            <a:spLocks noGrp="1"/>
          </p:cNvSpPr>
          <p:nvPr>
            <p:ph type="body" idx="3"/>
          </p:nvPr>
        </p:nvSpPr>
        <p:spPr>
          <a:xfrm>
            <a:off x="839788" y="2126694"/>
            <a:ext cx="3924299" cy="9421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chemeClr val="lt1"/>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408" name="Google Shape;408;p91"/>
          <p:cNvPicPr preferRelativeResize="0"/>
          <p:nvPr/>
        </p:nvPicPr>
        <p:blipFill rotWithShape="1">
          <a:blip r:embed="rId2">
            <a:alphaModFix/>
          </a:blip>
          <a:srcRect/>
          <a:stretch/>
        </p:blipFill>
        <p:spPr>
          <a:xfrm>
            <a:off x="292935" y="6527352"/>
            <a:ext cx="1197864" cy="91503"/>
          </a:xfrm>
          <a:prstGeom prst="rect">
            <a:avLst/>
          </a:prstGeom>
          <a:noFill/>
          <a:ln>
            <a:noFill/>
          </a:ln>
        </p:spPr>
      </p:pic>
      <p:sp>
        <p:nvSpPr>
          <p:cNvPr id="409" name="Google Shape;409;p91"/>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a:ea typeface="Montserrat"/>
                <a:cs typeface="Montserrat"/>
                <a:sym typeface="Montserrat"/>
              </a:defRPr>
            </a:lvl1pPr>
            <a:lvl2pPr marL="0" lvl="1" indent="0" algn="r">
              <a:spcBef>
                <a:spcPts val="0"/>
              </a:spcBef>
              <a:buNone/>
              <a:defRPr sz="1200" b="0" i="0">
                <a:solidFill>
                  <a:schemeClr val="lt1"/>
                </a:solidFill>
                <a:latin typeface="Montserrat"/>
                <a:ea typeface="Montserrat"/>
                <a:cs typeface="Montserrat"/>
                <a:sym typeface="Montserrat"/>
              </a:defRPr>
            </a:lvl2pPr>
            <a:lvl3pPr marL="0" lvl="2" indent="0" algn="r">
              <a:spcBef>
                <a:spcPts val="0"/>
              </a:spcBef>
              <a:buNone/>
              <a:defRPr sz="1200" b="0" i="0">
                <a:solidFill>
                  <a:schemeClr val="lt1"/>
                </a:solidFill>
                <a:latin typeface="Montserrat"/>
                <a:ea typeface="Montserrat"/>
                <a:cs typeface="Montserrat"/>
                <a:sym typeface="Montserrat"/>
              </a:defRPr>
            </a:lvl3pPr>
            <a:lvl4pPr marL="0" lvl="3" indent="0" algn="r">
              <a:spcBef>
                <a:spcPts val="0"/>
              </a:spcBef>
              <a:buNone/>
              <a:defRPr sz="1200" b="0" i="0">
                <a:solidFill>
                  <a:schemeClr val="lt1"/>
                </a:solidFill>
                <a:latin typeface="Montserrat"/>
                <a:ea typeface="Montserrat"/>
                <a:cs typeface="Montserrat"/>
                <a:sym typeface="Montserrat"/>
              </a:defRPr>
            </a:lvl4pPr>
            <a:lvl5pPr marL="0" lvl="4" indent="0" algn="r">
              <a:spcBef>
                <a:spcPts val="0"/>
              </a:spcBef>
              <a:buNone/>
              <a:defRPr sz="1200" b="0" i="0">
                <a:solidFill>
                  <a:schemeClr val="lt1"/>
                </a:solidFill>
                <a:latin typeface="Montserrat"/>
                <a:ea typeface="Montserrat"/>
                <a:cs typeface="Montserrat"/>
                <a:sym typeface="Montserrat"/>
              </a:defRPr>
            </a:lvl5pPr>
            <a:lvl6pPr marL="0" lvl="5" indent="0" algn="r">
              <a:spcBef>
                <a:spcPts val="0"/>
              </a:spcBef>
              <a:buNone/>
              <a:defRPr sz="1200" b="0" i="0">
                <a:solidFill>
                  <a:schemeClr val="lt1"/>
                </a:solidFill>
                <a:latin typeface="Montserrat"/>
                <a:ea typeface="Montserrat"/>
                <a:cs typeface="Montserrat"/>
                <a:sym typeface="Montserrat"/>
              </a:defRPr>
            </a:lvl6pPr>
            <a:lvl7pPr marL="0" lvl="6" indent="0" algn="r">
              <a:spcBef>
                <a:spcPts val="0"/>
              </a:spcBef>
              <a:buNone/>
              <a:defRPr sz="1200" b="0" i="0">
                <a:solidFill>
                  <a:schemeClr val="lt1"/>
                </a:solidFill>
                <a:latin typeface="Montserrat"/>
                <a:ea typeface="Montserrat"/>
                <a:cs typeface="Montserrat"/>
                <a:sym typeface="Montserrat"/>
              </a:defRPr>
            </a:lvl7pPr>
            <a:lvl8pPr marL="0" lvl="7" indent="0" algn="r">
              <a:spcBef>
                <a:spcPts val="0"/>
              </a:spcBef>
              <a:buNone/>
              <a:defRPr sz="1200" b="0" i="0">
                <a:solidFill>
                  <a:schemeClr val="lt1"/>
                </a:solidFill>
                <a:latin typeface="Montserrat"/>
                <a:ea typeface="Montserrat"/>
                <a:cs typeface="Montserrat"/>
                <a:sym typeface="Montserrat"/>
              </a:defRPr>
            </a:lvl8pPr>
            <a:lvl9pPr marL="0" lvl="8" indent="0" algn="r">
              <a:spcBef>
                <a:spcPts val="0"/>
              </a:spcBef>
              <a:buNone/>
              <a:defRPr sz="1200" b="0" i="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0_Title Only">
  <p:cSld name="10_Title Only">
    <p:bg>
      <p:bgPr>
        <a:solidFill>
          <a:schemeClr val="dk1"/>
        </a:solidFill>
        <a:effectLst/>
      </p:bgPr>
    </p:bg>
    <p:spTree>
      <p:nvGrpSpPr>
        <p:cNvPr id="1" name="Shape 410"/>
        <p:cNvGrpSpPr/>
        <p:nvPr/>
      </p:nvGrpSpPr>
      <p:grpSpPr>
        <a:xfrm>
          <a:off x="0" y="0"/>
          <a:ext cx="0" cy="0"/>
          <a:chOff x="0" y="0"/>
          <a:chExt cx="0" cy="0"/>
        </a:xfrm>
      </p:grpSpPr>
      <p:sp>
        <p:nvSpPr>
          <p:cNvPr id="411" name="Google Shape;411;p92"/>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a:ea typeface="Montserrat"/>
                <a:cs typeface="Montserrat"/>
                <a:sym typeface="Montserrat"/>
              </a:defRPr>
            </a:lvl1pPr>
            <a:lvl2pPr marL="0" lvl="1" indent="0" algn="r">
              <a:spcBef>
                <a:spcPts val="0"/>
              </a:spcBef>
              <a:buNone/>
              <a:defRPr sz="1200" b="0" i="0">
                <a:solidFill>
                  <a:schemeClr val="lt1"/>
                </a:solidFill>
                <a:latin typeface="Montserrat"/>
                <a:ea typeface="Montserrat"/>
                <a:cs typeface="Montserrat"/>
                <a:sym typeface="Montserrat"/>
              </a:defRPr>
            </a:lvl2pPr>
            <a:lvl3pPr marL="0" lvl="2" indent="0" algn="r">
              <a:spcBef>
                <a:spcPts val="0"/>
              </a:spcBef>
              <a:buNone/>
              <a:defRPr sz="1200" b="0" i="0">
                <a:solidFill>
                  <a:schemeClr val="lt1"/>
                </a:solidFill>
                <a:latin typeface="Montserrat"/>
                <a:ea typeface="Montserrat"/>
                <a:cs typeface="Montserrat"/>
                <a:sym typeface="Montserrat"/>
              </a:defRPr>
            </a:lvl3pPr>
            <a:lvl4pPr marL="0" lvl="3" indent="0" algn="r">
              <a:spcBef>
                <a:spcPts val="0"/>
              </a:spcBef>
              <a:buNone/>
              <a:defRPr sz="1200" b="0" i="0">
                <a:solidFill>
                  <a:schemeClr val="lt1"/>
                </a:solidFill>
                <a:latin typeface="Montserrat"/>
                <a:ea typeface="Montserrat"/>
                <a:cs typeface="Montserrat"/>
                <a:sym typeface="Montserrat"/>
              </a:defRPr>
            </a:lvl4pPr>
            <a:lvl5pPr marL="0" lvl="4" indent="0" algn="r">
              <a:spcBef>
                <a:spcPts val="0"/>
              </a:spcBef>
              <a:buNone/>
              <a:defRPr sz="1200" b="0" i="0">
                <a:solidFill>
                  <a:schemeClr val="lt1"/>
                </a:solidFill>
                <a:latin typeface="Montserrat"/>
                <a:ea typeface="Montserrat"/>
                <a:cs typeface="Montserrat"/>
                <a:sym typeface="Montserrat"/>
              </a:defRPr>
            </a:lvl5pPr>
            <a:lvl6pPr marL="0" lvl="5" indent="0" algn="r">
              <a:spcBef>
                <a:spcPts val="0"/>
              </a:spcBef>
              <a:buNone/>
              <a:defRPr sz="1200" b="0" i="0">
                <a:solidFill>
                  <a:schemeClr val="lt1"/>
                </a:solidFill>
                <a:latin typeface="Montserrat"/>
                <a:ea typeface="Montserrat"/>
                <a:cs typeface="Montserrat"/>
                <a:sym typeface="Montserrat"/>
              </a:defRPr>
            </a:lvl6pPr>
            <a:lvl7pPr marL="0" lvl="6" indent="0" algn="r">
              <a:spcBef>
                <a:spcPts val="0"/>
              </a:spcBef>
              <a:buNone/>
              <a:defRPr sz="1200" b="0" i="0">
                <a:solidFill>
                  <a:schemeClr val="lt1"/>
                </a:solidFill>
                <a:latin typeface="Montserrat"/>
                <a:ea typeface="Montserrat"/>
                <a:cs typeface="Montserrat"/>
                <a:sym typeface="Montserrat"/>
              </a:defRPr>
            </a:lvl7pPr>
            <a:lvl8pPr marL="0" lvl="7" indent="0" algn="r">
              <a:spcBef>
                <a:spcPts val="0"/>
              </a:spcBef>
              <a:buNone/>
              <a:defRPr sz="1200" b="0" i="0">
                <a:solidFill>
                  <a:schemeClr val="lt1"/>
                </a:solidFill>
                <a:latin typeface="Montserrat"/>
                <a:ea typeface="Montserrat"/>
                <a:cs typeface="Montserrat"/>
                <a:sym typeface="Montserrat"/>
              </a:defRPr>
            </a:lvl8pPr>
            <a:lvl9pPr marL="0" lvl="8" indent="0" algn="r">
              <a:spcBef>
                <a:spcPts val="0"/>
              </a:spcBef>
              <a:buNone/>
              <a:defRPr sz="1200" b="0" i="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412" name="Google Shape;412;p9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3" name="Google Shape;413;p92"/>
          <p:cNvSpPr txBox="1">
            <a:spLocks noGrp="1"/>
          </p:cNvSpPr>
          <p:nvPr>
            <p:ph type="body" idx="1"/>
          </p:nvPr>
        </p:nvSpPr>
        <p:spPr>
          <a:xfrm>
            <a:off x="831850" y="1690688"/>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414" name="Google Shape;414;p92"/>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lt2"/>
        </a:solidFill>
        <a:effectLst/>
      </p:bgPr>
    </p:bg>
    <p:spTree>
      <p:nvGrpSpPr>
        <p:cNvPr id="1" name="Shape 43"/>
        <p:cNvGrpSpPr/>
        <p:nvPr/>
      </p:nvGrpSpPr>
      <p:grpSpPr>
        <a:xfrm>
          <a:off x="0" y="0"/>
          <a:ext cx="0" cy="0"/>
          <a:chOff x="0" y="0"/>
          <a:chExt cx="0" cy="0"/>
        </a:xfrm>
      </p:grpSpPr>
      <p:sp>
        <p:nvSpPr>
          <p:cNvPr id="44" name="Google Shape;44;p30"/>
          <p:cNvSpPr txBox="1">
            <a:spLocks noGrp="1"/>
          </p:cNvSpPr>
          <p:nvPr>
            <p:ph type="ctrTitle"/>
          </p:nvPr>
        </p:nvSpPr>
        <p:spPr>
          <a:xfrm>
            <a:off x="1040607" y="2131694"/>
            <a:ext cx="10110787" cy="185038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400"/>
              <a:buFont typeface="Montserrat ExtraBold"/>
              <a:buNone/>
              <a:defRPr sz="4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0"/>
          <p:cNvSpPr txBox="1">
            <a:spLocks noGrp="1"/>
          </p:cNvSpPr>
          <p:nvPr>
            <p:ph type="subTitle" idx="1"/>
          </p:nvPr>
        </p:nvSpPr>
        <p:spPr>
          <a:xfrm>
            <a:off x="1524000" y="4074159"/>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dk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6" name="Google Shape;46;p30"/>
          <p:cNvPicPr preferRelativeResize="0"/>
          <p:nvPr/>
        </p:nvPicPr>
        <p:blipFill rotWithShape="1">
          <a:blip r:embed="rId2">
            <a:alphaModFix/>
          </a:blip>
          <a:srcRect/>
          <a:stretch/>
        </p:blipFill>
        <p:spPr>
          <a:xfrm>
            <a:off x="4909134" y="1051560"/>
            <a:ext cx="2394066" cy="18288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2_Title Only">
  <p:cSld name="12_Title Only">
    <p:bg>
      <p:bgPr>
        <a:gradFill>
          <a:gsLst>
            <a:gs pos="0">
              <a:schemeClr val="accent3"/>
            </a:gs>
            <a:gs pos="10000">
              <a:schemeClr val="accent3"/>
            </a:gs>
            <a:gs pos="50000">
              <a:schemeClr val="accent1"/>
            </a:gs>
            <a:gs pos="90000">
              <a:schemeClr val="accent2"/>
            </a:gs>
            <a:gs pos="100000">
              <a:schemeClr val="accent2"/>
            </a:gs>
          </a:gsLst>
          <a:lin ang="8100000" scaled="0"/>
        </a:gradFill>
        <a:effectLst/>
      </p:bgPr>
    </p:bg>
    <p:spTree>
      <p:nvGrpSpPr>
        <p:cNvPr id="1" name="Shape 415"/>
        <p:cNvGrpSpPr/>
        <p:nvPr/>
      </p:nvGrpSpPr>
      <p:grpSpPr>
        <a:xfrm>
          <a:off x="0" y="0"/>
          <a:ext cx="0" cy="0"/>
          <a:chOff x="0" y="0"/>
          <a:chExt cx="0" cy="0"/>
        </a:xfrm>
      </p:grpSpPr>
      <p:sp>
        <p:nvSpPr>
          <p:cNvPr id="416" name="Google Shape;416;p93"/>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a:ea typeface="Montserrat"/>
                <a:cs typeface="Montserrat"/>
                <a:sym typeface="Montserrat"/>
              </a:defRPr>
            </a:lvl1pPr>
            <a:lvl2pPr marL="0" lvl="1" indent="0" algn="r">
              <a:spcBef>
                <a:spcPts val="0"/>
              </a:spcBef>
              <a:buNone/>
              <a:defRPr sz="1200" b="0" i="0">
                <a:solidFill>
                  <a:schemeClr val="lt1"/>
                </a:solidFill>
                <a:latin typeface="Montserrat"/>
                <a:ea typeface="Montserrat"/>
                <a:cs typeface="Montserrat"/>
                <a:sym typeface="Montserrat"/>
              </a:defRPr>
            </a:lvl2pPr>
            <a:lvl3pPr marL="0" lvl="2" indent="0" algn="r">
              <a:spcBef>
                <a:spcPts val="0"/>
              </a:spcBef>
              <a:buNone/>
              <a:defRPr sz="1200" b="0" i="0">
                <a:solidFill>
                  <a:schemeClr val="lt1"/>
                </a:solidFill>
                <a:latin typeface="Montserrat"/>
                <a:ea typeface="Montserrat"/>
                <a:cs typeface="Montserrat"/>
                <a:sym typeface="Montserrat"/>
              </a:defRPr>
            </a:lvl3pPr>
            <a:lvl4pPr marL="0" lvl="3" indent="0" algn="r">
              <a:spcBef>
                <a:spcPts val="0"/>
              </a:spcBef>
              <a:buNone/>
              <a:defRPr sz="1200" b="0" i="0">
                <a:solidFill>
                  <a:schemeClr val="lt1"/>
                </a:solidFill>
                <a:latin typeface="Montserrat"/>
                <a:ea typeface="Montserrat"/>
                <a:cs typeface="Montserrat"/>
                <a:sym typeface="Montserrat"/>
              </a:defRPr>
            </a:lvl4pPr>
            <a:lvl5pPr marL="0" lvl="4" indent="0" algn="r">
              <a:spcBef>
                <a:spcPts val="0"/>
              </a:spcBef>
              <a:buNone/>
              <a:defRPr sz="1200" b="0" i="0">
                <a:solidFill>
                  <a:schemeClr val="lt1"/>
                </a:solidFill>
                <a:latin typeface="Montserrat"/>
                <a:ea typeface="Montserrat"/>
                <a:cs typeface="Montserrat"/>
                <a:sym typeface="Montserrat"/>
              </a:defRPr>
            </a:lvl5pPr>
            <a:lvl6pPr marL="0" lvl="5" indent="0" algn="r">
              <a:spcBef>
                <a:spcPts val="0"/>
              </a:spcBef>
              <a:buNone/>
              <a:defRPr sz="1200" b="0" i="0">
                <a:solidFill>
                  <a:schemeClr val="lt1"/>
                </a:solidFill>
                <a:latin typeface="Montserrat"/>
                <a:ea typeface="Montserrat"/>
                <a:cs typeface="Montserrat"/>
                <a:sym typeface="Montserrat"/>
              </a:defRPr>
            </a:lvl6pPr>
            <a:lvl7pPr marL="0" lvl="6" indent="0" algn="r">
              <a:spcBef>
                <a:spcPts val="0"/>
              </a:spcBef>
              <a:buNone/>
              <a:defRPr sz="1200" b="0" i="0">
                <a:solidFill>
                  <a:schemeClr val="lt1"/>
                </a:solidFill>
                <a:latin typeface="Montserrat"/>
                <a:ea typeface="Montserrat"/>
                <a:cs typeface="Montserrat"/>
                <a:sym typeface="Montserrat"/>
              </a:defRPr>
            </a:lvl7pPr>
            <a:lvl8pPr marL="0" lvl="7" indent="0" algn="r">
              <a:spcBef>
                <a:spcPts val="0"/>
              </a:spcBef>
              <a:buNone/>
              <a:defRPr sz="1200" b="0" i="0">
                <a:solidFill>
                  <a:schemeClr val="lt1"/>
                </a:solidFill>
                <a:latin typeface="Montserrat"/>
                <a:ea typeface="Montserrat"/>
                <a:cs typeface="Montserrat"/>
                <a:sym typeface="Montserrat"/>
              </a:defRPr>
            </a:lvl8pPr>
            <a:lvl9pPr marL="0" lvl="8" indent="0" algn="r">
              <a:spcBef>
                <a:spcPts val="0"/>
              </a:spcBef>
              <a:buNone/>
              <a:defRPr sz="1200" b="0" i="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417" name="Google Shape;417;p9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8" name="Google Shape;418;p93"/>
          <p:cNvSpPr txBox="1">
            <a:spLocks noGrp="1"/>
          </p:cNvSpPr>
          <p:nvPr>
            <p:ph type="body" idx="1"/>
          </p:nvPr>
        </p:nvSpPr>
        <p:spPr>
          <a:xfrm>
            <a:off x="831850" y="1690688"/>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419" name="Google Shape;419;p93"/>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3_Title Only">
  <p:cSld name="13_Title Only">
    <p:bg>
      <p:bgPr>
        <a:solidFill>
          <a:schemeClr val="dk1"/>
        </a:solidFill>
        <a:effectLst/>
      </p:bgPr>
    </p:bg>
    <p:spTree>
      <p:nvGrpSpPr>
        <p:cNvPr id="1" name="Shape 420"/>
        <p:cNvGrpSpPr/>
        <p:nvPr/>
      </p:nvGrpSpPr>
      <p:grpSpPr>
        <a:xfrm>
          <a:off x="0" y="0"/>
          <a:ext cx="0" cy="0"/>
          <a:chOff x="0" y="0"/>
          <a:chExt cx="0" cy="0"/>
        </a:xfrm>
      </p:grpSpPr>
      <p:sp>
        <p:nvSpPr>
          <p:cNvPr id="421" name="Google Shape;421;p9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3200"/>
              <a:buFont typeface="Montserrat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2" name="Google Shape;422;p94"/>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a:ea typeface="Montserrat"/>
                <a:cs typeface="Montserrat"/>
                <a:sym typeface="Montserrat"/>
              </a:defRPr>
            </a:lvl1pPr>
            <a:lvl2pPr marL="0" lvl="1" indent="0" algn="r">
              <a:spcBef>
                <a:spcPts val="0"/>
              </a:spcBef>
              <a:buNone/>
              <a:defRPr sz="1200" b="0" i="0">
                <a:solidFill>
                  <a:schemeClr val="lt1"/>
                </a:solidFill>
                <a:latin typeface="Montserrat"/>
                <a:ea typeface="Montserrat"/>
                <a:cs typeface="Montserrat"/>
                <a:sym typeface="Montserrat"/>
              </a:defRPr>
            </a:lvl2pPr>
            <a:lvl3pPr marL="0" lvl="2" indent="0" algn="r">
              <a:spcBef>
                <a:spcPts val="0"/>
              </a:spcBef>
              <a:buNone/>
              <a:defRPr sz="1200" b="0" i="0">
                <a:solidFill>
                  <a:schemeClr val="lt1"/>
                </a:solidFill>
                <a:latin typeface="Montserrat"/>
                <a:ea typeface="Montserrat"/>
                <a:cs typeface="Montserrat"/>
                <a:sym typeface="Montserrat"/>
              </a:defRPr>
            </a:lvl3pPr>
            <a:lvl4pPr marL="0" lvl="3" indent="0" algn="r">
              <a:spcBef>
                <a:spcPts val="0"/>
              </a:spcBef>
              <a:buNone/>
              <a:defRPr sz="1200" b="0" i="0">
                <a:solidFill>
                  <a:schemeClr val="lt1"/>
                </a:solidFill>
                <a:latin typeface="Montserrat"/>
                <a:ea typeface="Montserrat"/>
                <a:cs typeface="Montserrat"/>
                <a:sym typeface="Montserrat"/>
              </a:defRPr>
            </a:lvl4pPr>
            <a:lvl5pPr marL="0" lvl="4" indent="0" algn="r">
              <a:spcBef>
                <a:spcPts val="0"/>
              </a:spcBef>
              <a:buNone/>
              <a:defRPr sz="1200" b="0" i="0">
                <a:solidFill>
                  <a:schemeClr val="lt1"/>
                </a:solidFill>
                <a:latin typeface="Montserrat"/>
                <a:ea typeface="Montserrat"/>
                <a:cs typeface="Montserrat"/>
                <a:sym typeface="Montserrat"/>
              </a:defRPr>
            </a:lvl5pPr>
            <a:lvl6pPr marL="0" lvl="5" indent="0" algn="r">
              <a:spcBef>
                <a:spcPts val="0"/>
              </a:spcBef>
              <a:buNone/>
              <a:defRPr sz="1200" b="0" i="0">
                <a:solidFill>
                  <a:schemeClr val="lt1"/>
                </a:solidFill>
                <a:latin typeface="Montserrat"/>
                <a:ea typeface="Montserrat"/>
                <a:cs typeface="Montserrat"/>
                <a:sym typeface="Montserrat"/>
              </a:defRPr>
            </a:lvl6pPr>
            <a:lvl7pPr marL="0" lvl="6" indent="0" algn="r">
              <a:spcBef>
                <a:spcPts val="0"/>
              </a:spcBef>
              <a:buNone/>
              <a:defRPr sz="1200" b="0" i="0">
                <a:solidFill>
                  <a:schemeClr val="lt1"/>
                </a:solidFill>
                <a:latin typeface="Montserrat"/>
                <a:ea typeface="Montserrat"/>
                <a:cs typeface="Montserrat"/>
                <a:sym typeface="Montserrat"/>
              </a:defRPr>
            </a:lvl7pPr>
            <a:lvl8pPr marL="0" lvl="7" indent="0" algn="r">
              <a:spcBef>
                <a:spcPts val="0"/>
              </a:spcBef>
              <a:buNone/>
              <a:defRPr sz="1200" b="0" i="0">
                <a:solidFill>
                  <a:schemeClr val="lt1"/>
                </a:solidFill>
                <a:latin typeface="Montserrat"/>
                <a:ea typeface="Montserrat"/>
                <a:cs typeface="Montserrat"/>
                <a:sym typeface="Montserrat"/>
              </a:defRPr>
            </a:lvl8pPr>
            <a:lvl9pPr marL="0" lvl="8" indent="0" algn="r">
              <a:spcBef>
                <a:spcPts val="0"/>
              </a:spcBef>
              <a:buNone/>
              <a:defRPr sz="1200" b="0" i="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pic>
        <p:nvPicPr>
          <p:cNvPr id="423" name="Google Shape;423;p94"/>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5_Title Only">
  <p:cSld name="15_Title Only">
    <p:bg>
      <p:bgPr>
        <a:gradFill>
          <a:gsLst>
            <a:gs pos="0">
              <a:schemeClr val="accent3"/>
            </a:gs>
            <a:gs pos="10000">
              <a:schemeClr val="accent3"/>
            </a:gs>
            <a:gs pos="50000">
              <a:schemeClr val="accent1"/>
            </a:gs>
            <a:gs pos="90000">
              <a:schemeClr val="accent2"/>
            </a:gs>
            <a:gs pos="100000">
              <a:schemeClr val="accent2"/>
            </a:gs>
          </a:gsLst>
          <a:lin ang="8100000" scaled="0"/>
        </a:gradFill>
        <a:effectLst/>
      </p:bgPr>
    </p:bg>
    <p:spTree>
      <p:nvGrpSpPr>
        <p:cNvPr id="1" name="Shape 424"/>
        <p:cNvGrpSpPr/>
        <p:nvPr/>
      </p:nvGrpSpPr>
      <p:grpSpPr>
        <a:xfrm>
          <a:off x="0" y="0"/>
          <a:ext cx="0" cy="0"/>
          <a:chOff x="0" y="0"/>
          <a:chExt cx="0" cy="0"/>
        </a:xfrm>
      </p:grpSpPr>
      <p:sp>
        <p:nvSpPr>
          <p:cNvPr id="425" name="Google Shape;425;p9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3200"/>
              <a:buFont typeface="Montserrat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6" name="Google Shape;426;p95"/>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a:ea typeface="Montserrat"/>
                <a:cs typeface="Montserrat"/>
                <a:sym typeface="Montserrat"/>
              </a:defRPr>
            </a:lvl1pPr>
            <a:lvl2pPr marL="0" lvl="1" indent="0" algn="r">
              <a:spcBef>
                <a:spcPts val="0"/>
              </a:spcBef>
              <a:buNone/>
              <a:defRPr sz="1200" b="0" i="0">
                <a:solidFill>
                  <a:schemeClr val="lt1"/>
                </a:solidFill>
                <a:latin typeface="Montserrat"/>
                <a:ea typeface="Montserrat"/>
                <a:cs typeface="Montserrat"/>
                <a:sym typeface="Montserrat"/>
              </a:defRPr>
            </a:lvl2pPr>
            <a:lvl3pPr marL="0" lvl="2" indent="0" algn="r">
              <a:spcBef>
                <a:spcPts val="0"/>
              </a:spcBef>
              <a:buNone/>
              <a:defRPr sz="1200" b="0" i="0">
                <a:solidFill>
                  <a:schemeClr val="lt1"/>
                </a:solidFill>
                <a:latin typeface="Montserrat"/>
                <a:ea typeface="Montserrat"/>
                <a:cs typeface="Montserrat"/>
                <a:sym typeface="Montserrat"/>
              </a:defRPr>
            </a:lvl3pPr>
            <a:lvl4pPr marL="0" lvl="3" indent="0" algn="r">
              <a:spcBef>
                <a:spcPts val="0"/>
              </a:spcBef>
              <a:buNone/>
              <a:defRPr sz="1200" b="0" i="0">
                <a:solidFill>
                  <a:schemeClr val="lt1"/>
                </a:solidFill>
                <a:latin typeface="Montserrat"/>
                <a:ea typeface="Montserrat"/>
                <a:cs typeface="Montserrat"/>
                <a:sym typeface="Montserrat"/>
              </a:defRPr>
            </a:lvl4pPr>
            <a:lvl5pPr marL="0" lvl="4" indent="0" algn="r">
              <a:spcBef>
                <a:spcPts val="0"/>
              </a:spcBef>
              <a:buNone/>
              <a:defRPr sz="1200" b="0" i="0">
                <a:solidFill>
                  <a:schemeClr val="lt1"/>
                </a:solidFill>
                <a:latin typeface="Montserrat"/>
                <a:ea typeface="Montserrat"/>
                <a:cs typeface="Montserrat"/>
                <a:sym typeface="Montserrat"/>
              </a:defRPr>
            </a:lvl5pPr>
            <a:lvl6pPr marL="0" lvl="5" indent="0" algn="r">
              <a:spcBef>
                <a:spcPts val="0"/>
              </a:spcBef>
              <a:buNone/>
              <a:defRPr sz="1200" b="0" i="0">
                <a:solidFill>
                  <a:schemeClr val="lt1"/>
                </a:solidFill>
                <a:latin typeface="Montserrat"/>
                <a:ea typeface="Montserrat"/>
                <a:cs typeface="Montserrat"/>
                <a:sym typeface="Montserrat"/>
              </a:defRPr>
            </a:lvl6pPr>
            <a:lvl7pPr marL="0" lvl="6" indent="0" algn="r">
              <a:spcBef>
                <a:spcPts val="0"/>
              </a:spcBef>
              <a:buNone/>
              <a:defRPr sz="1200" b="0" i="0">
                <a:solidFill>
                  <a:schemeClr val="lt1"/>
                </a:solidFill>
                <a:latin typeface="Montserrat"/>
                <a:ea typeface="Montserrat"/>
                <a:cs typeface="Montserrat"/>
                <a:sym typeface="Montserrat"/>
              </a:defRPr>
            </a:lvl7pPr>
            <a:lvl8pPr marL="0" lvl="7" indent="0" algn="r">
              <a:spcBef>
                <a:spcPts val="0"/>
              </a:spcBef>
              <a:buNone/>
              <a:defRPr sz="1200" b="0" i="0">
                <a:solidFill>
                  <a:schemeClr val="lt1"/>
                </a:solidFill>
                <a:latin typeface="Montserrat"/>
                <a:ea typeface="Montserrat"/>
                <a:cs typeface="Montserrat"/>
                <a:sym typeface="Montserrat"/>
              </a:defRPr>
            </a:lvl8pPr>
            <a:lvl9pPr marL="0" lvl="8" indent="0" algn="r">
              <a:spcBef>
                <a:spcPts val="0"/>
              </a:spcBef>
              <a:buNone/>
              <a:defRPr sz="1200" b="0" i="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pic>
        <p:nvPicPr>
          <p:cNvPr id="427" name="Google Shape;427;p95"/>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6_Title Only">
  <p:cSld name="16_Title Only">
    <p:bg>
      <p:bgPr>
        <a:solidFill>
          <a:schemeClr val="dk1"/>
        </a:solidFill>
        <a:effectLst/>
      </p:bgPr>
    </p:bg>
    <p:spTree>
      <p:nvGrpSpPr>
        <p:cNvPr id="1" name="Shape 428"/>
        <p:cNvGrpSpPr/>
        <p:nvPr/>
      </p:nvGrpSpPr>
      <p:grpSpPr>
        <a:xfrm>
          <a:off x="0" y="0"/>
          <a:ext cx="0" cy="0"/>
          <a:chOff x="0" y="0"/>
          <a:chExt cx="0" cy="0"/>
        </a:xfrm>
      </p:grpSpPr>
      <p:sp>
        <p:nvSpPr>
          <p:cNvPr id="429" name="Google Shape;429;p96"/>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a:ea typeface="Montserrat"/>
                <a:cs typeface="Montserrat"/>
                <a:sym typeface="Montserrat"/>
              </a:defRPr>
            </a:lvl1pPr>
            <a:lvl2pPr marL="0" lvl="1" indent="0" algn="r">
              <a:spcBef>
                <a:spcPts val="0"/>
              </a:spcBef>
              <a:buNone/>
              <a:defRPr sz="1200" b="0" i="0">
                <a:solidFill>
                  <a:schemeClr val="lt1"/>
                </a:solidFill>
                <a:latin typeface="Montserrat"/>
                <a:ea typeface="Montserrat"/>
                <a:cs typeface="Montserrat"/>
                <a:sym typeface="Montserrat"/>
              </a:defRPr>
            </a:lvl2pPr>
            <a:lvl3pPr marL="0" lvl="2" indent="0" algn="r">
              <a:spcBef>
                <a:spcPts val="0"/>
              </a:spcBef>
              <a:buNone/>
              <a:defRPr sz="1200" b="0" i="0">
                <a:solidFill>
                  <a:schemeClr val="lt1"/>
                </a:solidFill>
                <a:latin typeface="Montserrat"/>
                <a:ea typeface="Montserrat"/>
                <a:cs typeface="Montserrat"/>
                <a:sym typeface="Montserrat"/>
              </a:defRPr>
            </a:lvl3pPr>
            <a:lvl4pPr marL="0" lvl="3" indent="0" algn="r">
              <a:spcBef>
                <a:spcPts val="0"/>
              </a:spcBef>
              <a:buNone/>
              <a:defRPr sz="1200" b="0" i="0">
                <a:solidFill>
                  <a:schemeClr val="lt1"/>
                </a:solidFill>
                <a:latin typeface="Montserrat"/>
                <a:ea typeface="Montserrat"/>
                <a:cs typeface="Montserrat"/>
                <a:sym typeface="Montserrat"/>
              </a:defRPr>
            </a:lvl4pPr>
            <a:lvl5pPr marL="0" lvl="4" indent="0" algn="r">
              <a:spcBef>
                <a:spcPts val="0"/>
              </a:spcBef>
              <a:buNone/>
              <a:defRPr sz="1200" b="0" i="0">
                <a:solidFill>
                  <a:schemeClr val="lt1"/>
                </a:solidFill>
                <a:latin typeface="Montserrat"/>
                <a:ea typeface="Montserrat"/>
                <a:cs typeface="Montserrat"/>
                <a:sym typeface="Montserrat"/>
              </a:defRPr>
            </a:lvl5pPr>
            <a:lvl6pPr marL="0" lvl="5" indent="0" algn="r">
              <a:spcBef>
                <a:spcPts val="0"/>
              </a:spcBef>
              <a:buNone/>
              <a:defRPr sz="1200" b="0" i="0">
                <a:solidFill>
                  <a:schemeClr val="lt1"/>
                </a:solidFill>
                <a:latin typeface="Montserrat"/>
                <a:ea typeface="Montserrat"/>
                <a:cs typeface="Montserrat"/>
                <a:sym typeface="Montserrat"/>
              </a:defRPr>
            </a:lvl6pPr>
            <a:lvl7pPr marL="0" lvl="6" indent="0" algn="r">
              <a:spcBef>
                <a:spcPts val="0"/>
              </a:spcBef>
              <a:buNone/>
              <a:defRPr sz="1200" b="0" i="0">
                <a:solidFill>
                  <a:schemeClr val="lt1"/>
                </a:solidFill>
                <a:latin typeface="Montserrat"/>
                <a:ea typeface="Montserrat"/>
                <a:cs typeface="Montserrat"/>
                <a:sym typeface="Montserrat"/>
              </a:defRPr>
            </a:lvl7pPr>
            <a:lvl8pPr marL="0" lvl="7" indent="0" algn="r">
              <a:spcBef>
                <a:spcPts val="0"/>
              </a:spcBef>
              <a:buNone/>
              <a:defRPr sz="1200" b="0" i="0">
                <a:solidFill>
                  <a:schemeClr val="lt1"/>
                </a:solidFill>
                <a:latin typeface="Montserrat"/>
                <a:ea typeface="Montserrat"/>
                <a:cs typeface="Montserrat"/>
                <a:sym typeface="Montserrat"/>
              </a:defRPr>
            </a:lvl8pPr>
            <a:lvl9pPr marL="0" lvl="8" indent="0" algn="r">
              <a:spcBef>
                <a:spcPts val="0"/>
              </a:spcBef>
              <a:buNone/>
              <a:defRPr sz="1200" b="0" i="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430" name="Google Shape;430;p96"/>
          <p:cNvSpPr txBox="1">
            <a:spLocks noGrp="1"/>
          </p:cNvSpPr>
          <p:nvPr>
            <p:ph type="title"/>
          </p:nvPr>
        </p:nvSpPr>
        <p:spPr>
          <a:xfrm>
            <a:off x="838200" y="365125"/>
            <a:ext cx="3862388"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1" name="Google Shape;431;p96"/>
          <p:cNvSpPr txBox="1">
            <a:spLocks noGrp="1"/>
          </p:cNvSpPr>
          <p:nvPr>
            <p:ph type="body" idx="1"/>
          </p:nvPr>
        </p:nvSpPr>
        <p:spPr>
          <a:xfrm>
            <a:off x="831850" y="1690688"/>
            <a:ext cx="3868738"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432" name="Google Shape;432;p96"/>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7_Title Only">
  <p:cSld name="17_Title Only">
    <p:bg>
      <p:bgPr>
        <a:gradFill>
          <a:gsLst>
            <a:gs pos="0">
              <a:schemeClr val="accent3"/>
            </a:gs>
            <a:gs pos="10000">
              <a:schemeClr val="accent3"/>
            </a:gs>
            <a:gs pos="50000">
              <a:schemeClr val="accent1"/>
            </a:gs>
            <a:gs pos="90000">
              <a:schemeClr val="accent2"/>
            </a:gs>
            <a:gs pos="100000">
              <a:schemeClr val="accent2"/>
            </a:gs>
          </a:gsLst>
          <a:lin ang="8100000" scaled="0"/>
        </a:gradFill>
        <a:effectLst/>
      </p:bgPr>
    </p:bg>
    <p:spTree>
      <p:nvGrpSpPr>
        <p:cNvPr id="1" name="Shape 433"/>
        <p:cNvGrpSpPr/>
        <p:nvPr/>
      </p:nvGrpSpPr>
      <p:grpSpPr>
        <a:xfrm>
          <a:off x="0" y="0"/>
          <a:ext cx="0" cy="0"/>
          <a:chOff x="0" y="0"/>
          <a:chExt cx="0" cy="0"/>
        </a:xfrm>
      </p:grpSpPr>
      <p:sp>
        <p:nvSpPr>
          <p:cNvPr id="434" name="Google Shape;434;p97"/>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a:ea typeface="Montserrat"/>
                <a:cs typeface="Montserrat"/>
                <a:sym typeface="Montserrat"/>
              </a:defRPr>
            </a:lvl1pPr>
            <a:lvl2pPr marL="0" lvl="1" indent="0" algn="r">
              <a:spcBef>
                <a:spcPts val="0"/>
              </a:spcBef>
              <a:buNone/>
              <a:defRPr sz="1200" b="0" i="0">
                <a:solidFill>
                  <a:schemeClr val="lt1"/>
                </a:solidFill>
                <a:latin typeface="Montserrat"/>
                <a:ea typeface="Montserrat"/>
                <a:cs typeface="Montserrat"/>
                <a:sym typeface="Montserrat"/>
              </a:defRPr>
            </a:lvl2pPr>
            <a:lvl3pPr marL="0" lvl="2" indent="0" algn="r">
              <a:spcBef>
                <a:spcPts val="0"/>
              </a:spcBef>
              <a:buNone/>
              <a:defRPr sz="1200" b="0" i="0">
                <a:solidFill>
                  <a:schemeClr val="lt1"/>
                </a:solidFill>
                <a:latin typeface="Montserrat"/>
                <a:ea typeface="Montserrat"/>
                <a:cs typeface="Montserrat"/>
                <a:sym typeface="Montserrat"/>
              </a:defRPr>
            </a:lvl3pPr>
            <a:lvl4pPr marL="0" lvl="3" indent="0" algn="r">
              <a:spcBef>
                <a:spcPts val="0"/>
              </a:spcBef>
              <a:buNone/>
              <a:defRPr sz="1200" b="0" i="0">
                <a:solidFill>
                  <a:schemeClr val="lt1"/>
                </a:solidFill>
                <a:latin typeface="Montserrat"/>
                <a:ea typeface="Montserrat"/>
                <a:cs typeface="Montserrat"/>
                <a:sym typeface="Montserrat"/>
              </a:defRPr>
            </a:lvl4pPr>
            <a:lvl5pPr marL="0" lvl="4" indent="0" algn="r">
              <a:spcBef>
                <a:spcPts val="0"/>
              </a:spcBef>
              <a:buNone/>
              <a:defRPr sz="1200" b="0" i="0">
                <a:solidFill>
                  <a:schemeClr val="lt1"/>
                </a:solidFill>
                <a:latin typeface="Montserrat"/>
                <a:ea typeface="Montserrat"/>
                <a:cs typeface="Montserrat"/>
                <a:sym typeface="Montserrat"/>
              </a:defRPr>
            </a:lvl5pPr>
            <a:lvl6pPr marL="0" lvl="5" indent="0" algn="r">
              <a:spcBef>
                <a:spcPts val="0"/>
              </a:spcBef>
              <a:buNone/>
              <a:defRPr sz="1200" b="0" i="0">
                <a:solidFill>
                  <a:schemeClr val="lt1"/>
                </a:solidFill>
                <a:latin typeface="Montserrat"/>
                <a:ea typeface="Montserrat"/>
                <a:cs typeface="Montserrat"/>
                <a:sym typeface="Montserrat"/>
              </a:defRPr>
            </a:lvl6pPr>
            <a:lvl7pPr marL="0" lvl="6" indent="0" algn="r">
              <a:spcBef>
                <a:spcPts val="0"/>
              </a:spcBef>
              <a:buNone/>
              <a:defRPr sz="1200" b="0" i="0">
                <a:solidFill>
                  <a:schemeClr val="lt1"/>
                </a:solidFill>
                <a:latin typeface="Montserrat"/>
                <a:ea typeface="Montserrat"/>
                <a:cs typeface="Montserrat"/>
                <a:sym typeface="Montserrat"/>
              </a:defRPr>
            </a:lvl7pPr>
            <a:lvl8pPr marL="0" lvl="7" indent="0" algn="r">
              <a:spcBef>
                <a:spcPts val="0"/>
              </a:spcBef>
              <a:buNone/>
              <a:defRPr sz="1200" b="0" i="0">
                <a:solidFill>
                  <a:schemeClr val="lt1"/>
                </a:solidFill>
                <a:latin typeface="Montserrat"/>
                <a:ea typeface="Montserrat"/>
                <a:cs typeface="Montserrat"/>
                <a:sym typeface="Montserrat"/>
              </a:defRPr>
            </a:lvl8pPr>
            <a:lvl9pPr marL="0" lvl="8" indent="0" algn="r">
              <a:spcBef>
                <a:spcPts val="0"/>
              </a:spcBef>
              <a:buNone/>
              <a:defRPr sz="1200" b="0" i="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435" name="Google Shape;435;p97"/>
          <p:cNvSpPr txBox="1">
            <a:spLocks noGrp="1"/>
          </p:cNvSpPr>
          <p:nvPr>
            <p:ph type="title"/>
          </p:nvPr>
        </p:nvSpPr>
        <p:spPr>
          <a:xfrm>
            <a:off x="838200" y="365125"/>
            <a:ext cx="3862388"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6" name="Google Shape;436;p97"/>
          <p:cNvSpPr txBox="1">
            <a:spLocks noGrp="1"/>
          </p:cNvSpPr>
          <p:nvPr>
            <p:ph type="body" idx="1"/>
          </p:nvPr>
        </p:nvSpPr>
        <p:spPr>
          <a:xfrm>
            <a:off x="831850" y="1690688"/>
            <a:ext cx="3868738"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437" name="Google Shape;437;p97"/>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8_Title Only">
  <p:cSld name="18_Title Only">
    <p:bg>
      <p:bgPr>
        <a:solidFill>
          <a:schemeClr val="dk1"/>
        </a:solidFill>
        <a:effectLst/>
      </p:bgPr>
    </p:bg>
    <p:spTree>
      <p:nvGrpSpPr>
        <p:cNvPr id="1" name="Shape 438"/>
        <p:cNvGrpSpPr/>
        <p:nvPr/>
      </p:nvGrpSpPr>
      <p:grpSpPr>
        <a:xfrm>
          <a:off x="0" y="0"/>
          <a:ext cx="0" cy="0"/>
          <a:chOff x="0" y="0"/>
          <a:chExt cx="0" cy="0"/>
        </a:xfrm>
      </p:grpSpPr>
      <p:sp>
        <p:nvSpPr>
          <p:cNvPr id="439" name="Google Shape;439;p98"/>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a:ea typeface="Montserrat"/>
                <a:cs typeface="Montserrat"/>
                <a:sym typeface="Montserrat"/>
              </a:defRPr>
            </a:lvl1pPr>
            <a:lvl2pPr marL="0" lvl="1" indent="0" algn="r">
              <a:spcBef>
                <a:spcPts val="0"/>
              </a:spcBef>
              <a:buNone/>
              <a:defRPr sz="1200" b="0" i="0">
                <a:solidFill>
                  <a:schemeClr val="lt1"/>
                </a:solidFill>
                <a:latin typeface="Montserrat"/>
                <a:ea typeface="Montserrat"/>
                <a:cs typeface="Montserrat"/>
                <a:sym typeface="Montserrat"/>
              </a:defRPr>
            </a:lvl2pPr>
            <a:lvl3pPr marL="0" lvl="2" indent="0" algn="r">
              <a:spcBef>
                <a:spcPts val="0"/>
              </a:spcBef>
              <a:buNone/>
              <a:defRPr sz="1200" b="0" i="0">
                <a:solidFill>
                  <a:schemeClr val="lt1"/>
                </a:solidFill>
                <a:latin typeface="Montserrat"/>
                <a:ea typeface="Montserrat"/>
                <a:cs typeface="Montserrat"/>
                <a:sym typeface="Montserrat"/>
              </a:defRPr>
            </a:lvl3pPr>
            <a:lvl4pPr marL="0" lvl="3" indent="0" algn="r">
              <a:spcBef>
                <a:spcPts val="0"/>
              </a:spcBef>
              <a:buNone/>
              <a:defRPr sz="1200" b="0" i="0">
                <a:solidFill>
                  <a:schemeClr val="lt1"/>
                </a:solidFill>
                <a:latin typeface="Montserrat"/>
                <a:ea typeface="Montserrat"/>
                <a:cs typeface="Montserrat"/>
                <a:sym typeface="Montserrat"/>
              </a:defRPr>
            </a:lvl4pPr>
            <a:lvl5pPr marL="0" lvl="4" indent="0" algn="r">
              <a:spcBef>
                <a:spcPts val="0"/>
              </a:spcBef>
              <a:buNone/>
              <a:defRPr sz="1200" b="0" i="0">
                <a:solidFill>
                  <a:schemeClr val="lt1"/>
                </a:solidFill>
                <a:latin typeface="Montserrat"/>
                <a:ea typeface="Montserrat"/>
                <a:cs typeface="Montserrat"/>
                <a:sym typeface="Montserrat"/>
              </a:defRPr>
            </a:lvl5pPr>
            <a:lvl6pPr marL="0" lvl="5" indent="0" algn="r">
              <a:spcBef>
                <a:spcPts val="0"/>
              </a:spcBef>
              <a:buNone/>
              <a:defRPr sz="1200" b="0" i="0">
                <a:solidFill>
                  <a:schemeClr val="lt1"/>
                </a:solidFill>
                <a:latin typeface="Montserrat"/>
                <a:ea typeface="Montserrat"/>
                <a:cs typeface="Montserrat"/>
                <a:sym typeface="Montserrat"/>
              </a:defRPr>
            </a:lvl6pPr>
            <a:lvl7pPr marL="0" lvl="6" indent="0" algn="r">
              <a:spcBef>
                <a:spcPts val="0"/>
              </a:spcBef>
              <a:buNone/>
              <a:defRPr sz="1200" b="0" i="0">
                <a:solidFill>
                  <a:schemeClr val="lt1"/>
                </a:solidFill>
                <a:latin typeface="Montserrat"/>
                <a:ea typeface="Montserrat"/>
                <a:cs typeface="Montserrat"/>
                <a:sym typeface="Montserrat"/>
              </a:defRPr>
            </a:lvl7pPr>
            <a:lvl8pPr marL="0" lvl="7" indent="0" algn="r">
              <a:spcBef>
                <a:spcPts val="0"/>
              </a:spcBef>
              <a:buNone/>
              <a:defRPr sz="1200" b="0" i="0">
                <a:solidFill>
                  <a:schemeClr val="lt1"/>
                </a:solidFill>
                <a:latin typeface="Montserrat"/>
                <a:ea typeface="Montserrat"/>
                <a:cs typeface="Montserrat"/>
                <a:sym typeface="Montserrat"/>
              </a:defRPr>
            </a:lvl8pPr>
            <a:lvl9pPr marL="0" lvl="8" indent="0" algn="r">
              <a:spcBef>
                <a:spcPts val="0"/>
              </a:spcBef>
              <a:buNone/>
              <a:defRPr sz="1200" b="0" i="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440" name="Google Shape;440;p98"/>
          <p:cNvSpPr txBox="1">
            <a:spLocks noGrp="1"/>
          </p:cNvSpPr>
          <p:nvPr>
            <p:ph type="title"/>
          </p:nvPr>
        </p:nvSpPr>
        <p:spPr>
          <a:xfrm>
            <a:off x="838200" y="365125"/>
            <a:ext cx="3862388"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41" name="Google Shape;441;p98"/>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19_Title Only">
  <p:cSld name="19_Title Only">
    <p:bg>
      <p:bgPr>
        <a:gradFill>
          <a:gsLst>
            <a:gs pos="0">
              <a:schemeClr val="accent3"/>
            </a:gs>
            <a:gs pos="10000">
              <a:schemeClr val="accent3"/>
            </a:gs>
            <a:gs pos="50000">
              <a:schemeClr val="accent1"/>
            </a:gs>
            <a:gs pos="90000">
              <a:schemeClr val="accent2"/>
            </a:gs>
            <a:gs pos="100000">
              <a:schemeClr val="accent2"/>
            </a:gs>
          </a:gsLst>
          <a:lin ang="8100000" scaled="0"/>
        </a:gradFill>
        <a:effectLst/>
      </p:bgPr>
    </p:bg>
    <p:spTree>
      <p:nvGrpSpPr>
        <p:cNvPr id="1" name="Shape 442"/>
        <p:cNvGrpSpPr/>
        <p:nvPr/>
      </p:nvGrpSpPr>
      <p:grpSpPr>
        <a:xfrm>
          <a:off x="0" y="0"/>
          <a:ext cx="0" cy="0"/>
          <a:chOff x="0" y="0"/>
          <a:chExt cx="0" cy="0"/>
        </a:xfrm>
      </p:grpSpPr>
      <p:sp>
        <p:nvSpPr>
          <p:cNvPr id="443" name="Google Shape;443;p99"/>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a:ea typeface="Montserrat"/>
                <a:cs typeface="Montserrat"/>
                <a:sym typeface="Montserrat"/>
              </a:defRPr>
            </a:lvl1pPr>
            <a:lvl2pPr marL="0" lvl="1" indent="0" algn="r">
              <a:spcBef>
                <a:spcPts val="0"/>
              </a:spcBef>
              <a:buNone/>
              <a:defRPr sz="1200" b="0" i="0">
                <a:solidFill>
                  <a:schemeClr val="lt1"/>
                </a:solidFill>
                <a:latin typeface="Montserrat"/>
                <a:ea typeface="Montserrat"/>
                <a:cs typeface="Montserrat"/>
                <a:sym typeface="Montserrat"/>
              </a:defRPr>
            </a:lvl2pPr>
            <a:lvl3pPr marL="0" lvl="2" indent="0" algn="r">
              <a:spcBef>
                <a:spcPts val="0"/>
              </a:spcBef>
              <a:buNone/>
              <a:defRPr sz="1200" b="0" i="0">
                <a:solidFill>
                  <a:schemeClr val="lt1"/>
                </a:solidFill>
                <a:latin typeface="Montserrat"/>
                <a:ea typeface="Montserrat"/>
                <a:cs typeface="Montserrat"/>
                <a:sym typeface="Montserrat"/>
              </a:defRPr>
            </a:lvl3pPr>
            <a:lvl4pPr marL="0" lvl="3" indent="0" algn="r">
              <a:spcBef>
                <a:spcPts val="0"/>
              </a:spcBef>
              <a:buNone/>
              <a:defRPr sz="1200" b="0" i="0">
                <a:solidFill>
                  <a:schemeClr val="lt1"/>
                </a:solidFill>
                <a:latin typeface="Montserrat"/>
                <a:ea typeface="Montserrat"/>
                <a:cs typeface="Montserrat"/>
                <a:sym typeface="Montserrat"/>
              </a:defRPr>
            </a:lvl4pPr>
            <a:lvl5pPr marL="0" lvl="4" indent="0" algn="r">
              <a:spcBef>
                <a:spcPts val="0"/>
              </a:spcBef>
              <a:buNone/>
              <a:defRPr sz="1200" b="0" i="0">
                <a:solidFill>
                  <a:schemeClr val="lt1"/>
                </a:solidFill>
                <a:latin typeface="Montserrat"/>
                <a:ea typeface="Montserrat"/>
                <a:cs typeface="Montserrat"/>
                <a:sym typeface="Montserrat"/>
              </a:defRPr>
            </a:lvl5pPr>
            <a:lvl6pPr marL="0" lvl="5" indent="0" algn="r">
              <a:spcBef>
                <a:spcPts val="0"/>
              </a:spcBef>
              <a:buNone/>
              <a:defRPr sz="1200" b="0" i="0">
                <a:solidFill>
                  <a:schemeClr val="lt1"/>
                </a:solidFill>
                <a:latin typeface="Montserrat"/>
                <a:ea typeface="Montserrat"/>
                <a:cs typeface="Montserrat"/>
                <a:sym typeface="Montserrat"/>
              </a:defRPr>
            </a:lvl6pPr>
            <a:lvl7pPr marL="0" lvl="6" indent="0" algn="r">
              <a:spcBef>
                <a:spcPts val="0"/>
              </a:spcBef>
              <a:buNone/>
              <a:defRPr sz="1200" b="0" i="0">
                <a:solidFill>
                  <a:schemeClr val="lt1"/>
                </a:solidFill>
                <a:latin typeface="Montserrat"/>
                <a:ea typeface="Montserrat"/>
                <a:cs typeface="Montserrat"/>
                <a:sym typeface="Montserrat"/>
              </a:defRPr>
            </a:lvl7pPr>
            <a:lvl8pPr marL="0" lvl="7" indent="0" algn="r">
              <a:spcBef>
                <a:spcPts val="0"/>
              </a:spcBef>
              <a:buNone/>
              <a:defRPr sz="1200" b="0" i="0">
                <a:solidFill>
                  <a:schemeClr val="lt1"/>
                </a:solidFill>
                <a:latin typeface="Montserrat"/>
                <a:ea typeface="Montserrat"/>
                <a:cs typeface="Montserrat"/>
                <a:sym typeface="Montserrat"/>
              </a:defRPr>
            </a:lvl8pPr>
            <a:lvl9pPr marL="0" lvl="8" indent="0" algn="r">
              <a:spcBef>
                <a:spcPts val="0"/>
              </a:spcBef>
              <a:buNone/>
              <a:defRPr sz="1200" b="0" i="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444" name="Google Shape;444;p99"/>
          <p:cNvSpPr txBox="1">
            <a:spLocks noGrp="1"/>
          </p:cNvSpPr>
          <p:nvPr>
            <p:ph type="title"/>
          </p:nvPr>
        </p:nvSpPr>
        <p:spPr>
          <a:xfrm>
            <a:off x="838200" y="365125"/>
            <a:ext cx="3862388"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45" name="Google Shape;445;p99"/>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dk1"/>
        </a:solidFill>
        <a:effectLst/>
      </p:bgPr>
    </p:bg>
    <p:spTree>
      <p:nvGrpSpPr>
        <p:cNvPr id="1" name="Shape 446"/>
        <p:cNvGrpSpPr/>
        <p:nvPr/>
      </p:nvGrpSpPr>
      <p:grpSpPr>
        <a:xfrm>
          <a:off x="0" y="0"/>
          <a:ext cx="0" cy="0"/>
          <a:chOff x="0" y="0"/>
          <a:chExt cx="0" cy="0"/>
        </a:xfrm>
      </p:grpSpPr>
      <p:sp>
        <p:nvSpPr>
          <p:cNvPr id="447" name="Google Shape;447;p100"/>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a:ea typeface="Montserrat"/>
                <a:cs typeface="Montserrat"/>
                <a:sym typeface="Montserrat"/>
              </a:defRPr>
            </a:lvl1pPr>
            <a:lvl2pPr marL="0" lvl="1" indent="0" algn="r">
              <a:spcBef>
                <a:spcPts val="0"/>
              </a:spcBef>
              <a:buNone/>
              <a:defRPr sz="1200" b="0" i="0">
                <a:solidFill>
                  <a:schemeClr val="lt1"/>
                </a:solidFill>
                <a:latin typeface="Montserrat"/>
                <a:ea typeface="Montserrat"/>
                <a:cs typeface="Montserrat"/>
                <a:sym typeface="Montserrat"/>
              </a:defRPr>
            </a:lvl2pPr>
            <a:lvl3pPr marL="0" lvl="2" indent="0" algn="r">
              <a:spcBef>
                <a:spcPts val="0"/>
              </a:spcBef>
              <a:buNone/>
              <a:defRPr sz="1200" b="0" i="0">
                <a:solidFill>
                  <a:schemeClr val="lt1"/>
                </a:solidFill>
                <a:latin typeface="Montserrat"/>
                <a:ea typeface="Montserrat"/>
                <a:cs typeface="Montserrat"/>
                <a:sym typeface="Montserrat"/>
              </a:defRPr>
            </a:lvl3pPr>
            <a:lvl4pPr marL="0" lvl="3" indent="0" algn="r">
              <a:spcBef>
                <a:spcPts val="0"/>
              </a:spcBef>
              <a:buNone/>
              <a:defRPr sz="1200" b="0" i="0">
                <a:solidFill>
                  <a:schemeClr val="lt1"/>
                </a:solidFill>
                <a:latin typeface="Montserrat"/>
                <a:ea typeface="Montserrat"/>
                <a:cs typeface="Montserrat"/>
                <a:sym typeface="Montserrat"/>
              </a:defRPr>
            </a:lvl4pPr>
            <a:lvl5pPr marL="0" lvl="4" indent="0" algn="r">
              <a:spcBef>
                <a:spcPts val="0"/>
              </a:spcBef>
              <a:buNone/>
              <a:defRPr sz="1200" b="0" i="0">
                <a:solidFill>
                  <a:schemeClr val="lt1"/>
                </a:solidFill>
                <a:latin typeface="Montserrat"/>
                <a:ea typeface="Montserrat"/>
                <a:cs typeface="Montserrat"/>
                <a:sym typeface="Montserrat"/>
              </a:defRPr>
            </a:lvl5pPr>
            <a:lvl6pPr marL="0" lvl="5" indent="0" algn="r">
              <a:spcBef>
                <a:spcPts val="0"/>
              </a:spcBef>
              <a:buNone/>
              <a:defRPr sz="1200" b="0" i="0">
                <a:solidFill>
                  <a:schemeClr val="lt1"/>
                </a:solidFill>
                <a:latin typeface="Montserrat"/>
                <a:ea typeface="Montserrat"/>
                <a:cs typeface="Montserrat"/>
                <a:sym typeface="Montserrat"/>
              </a:defRPr>
            </a:lvl6pPr>
            <a:lvl7pPr marL="0" lvl="6" indent="0" algn="r">
              <a:spcBef>
                <a:spcPts val="0"/>
              </a:spcBef>
              <a:buNone/>
              <a:defRPr sz="1200" b="0" i="0">
                <a:solidFill>
                  <a:schemeClr val="lt1"/>
                </a:solidFill>
                <a:latin typeface="Montserrat"/>
                <a:ea typeface="Montserrat"/>
                <a:cs typeface="Montserrat"/>
                <a:sym typeface="Montserrat"/>
              </a:defRPr>
            </a:lvl7pPr>
            <a:lvl8pPr marL="0" lvl="7" indent="0" algn="r">
              <a:spcBef>
                <a:spcPts val="0"/>
              </a:spcBef>
              <a:buNone/>
              <a:defRPr sz="1200" b="0" i="0">
                <a:solidFill>
                  <a:schemeClr val="lt1"/>
                </a:solidFill>
                <a:latin typeface="Montserrat"/>
                <a:ea typeface="Montserrat"/>
                <a:cs typeface="Montserrat"/>
                <a:sym typeface="Montserrat"/>
              </a:defRPr>
            </a:lvl8pPr>
            <a:lvl9pPr marL="0" lvl="8" indent="0" algn="r">
              <a:spcBef>
                <a:spcPts val="0"/>
              </a:spcBef>
              <a:buNone/>
              <a:defRPr sz="1200" b="0" i="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pic>
        <p:nvPicPr>
          <p:cNvPr id="448" name="Google Shape;448;p100"/>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3_Blank">
  <p:cSld name="3_Blank">
    <p:bg>
      <p:bgPr>
        <a:gradFill>
          <a:gsLst>
            <a:gs pos="0">
              <a:schemeClr val="accent3"/>
            </a:gs>
            <a:gs pos="10000">
              <a:schemeClr val="accent3"/>
            </a:gs>
            <a:gs pos="50000">
              <a:schemeClr val="accent1"/>
            </a:gs>
            <a:gs pos="90000">
              <a:schemeClr val="accent2"/>
            </a:gs>
            <a:gs pos="100000">
              <a:schemeClr val="accent2"/>
            </a:gs>
          </a:gsLst>
          <a:lin ang="8100000" scaled="0"/>
        </a:gradFill>
        <a:effectLst/>
      </p:bgPr>
    </p:bg>
    <p:spTree>
      <p:nvGrpSpPr>
        <p:cNvPr id="1" name="Shape 449"/>
        <p:cNvGrpSpPr/>
        <p:nvPr/>
      </p:nvGrpSpPr>
      <p:grpSpPr>
        <a:xfrm>
          <a:off x="0" y="0"/>
          <a:ext cx="0" cy="0"/>
          <a:chOff x="0" y="0"/>
          <a:chExt cx="0" cy="0"/>
        </a:xfrm>
      </p:grpSpPr>
      <p:sp>
        <p:nvSpPr>
          <p:cNvPr id="450" name="Google Shape;450;p101"/>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a:ea typeface="Montserrat"/>
                <a:cs typeface="Montserrat"/>
                <a:sym typeface="Montserrat"/>
              </a:defRPr>
            </a:lvl1pPr>
            <a:lvl2pPr marL="0" lvl="1" indent="0" algn="r">
              <a:spcBef>
                <a:spcPts val="0"/>
              </a:spcBef>
              <a:buNone/>
              <a:defRPr sz="1200" b="0" i="0">
                <a:solidFill>
                  <a:schemeClr val="lt1"/>
                </a:solidFill>
                <a:latin typeface="Montserrat"/>
                <a:ea typeface="Montserrat"/>
                <a:cs typeface="Montserrat"/>
                <a:sym typeface="Montserrat"/>
              </a:defRPr>
            </a:lvl2pPr>
            <a:lvl3pPr marL="0" lvl="2" indent="0" algn="r">
              <a:spcBef>
                <a:spcPts val="0"/>
              </a:spcBef>
              <a:buNone/>
              <a:defRPr sz="1200" b="0" i="0">
                <a:solidFill>
                  <a:schemeClr val="lt1"/>
                </a:solidFill>
                <a:latin typeface="Montserrat"/>
                <a:ea typeface="Montserrat"/>
                <a:cs typeface="Montserrat"/>
                <a:sym typeface="Montserrat"/>
              </a:defRPr>
            </a:lvl3pPr>
            <a:lvl4pPr marL="0" lvl="3" indent="0" algn="r">
              <a:spcBef>
                <a:spcPts val="0"/>
              </a:spcBef>
              <a:buNone/>
              <a:defRPr sz="1200" b="0" i="0">
                <a:solidFill>
                  <a:schemeClr val="lt1"/>
                </a:solidFill>
                <a:latin typeface="Montserrat"/>
                <a:ea typeface="Montserrat"/>
                <a:cs typeface="Montserrat"/>
                <a:sym typeface="Montserrat"/>
              </a:defRPr>
            </a:lvl4pPr>
            <a:lvl5pPr marL="0" lvl="4" indent="0" algn="r">
              <a:spcBef>
                <a:spcPts val="0"/>
              </a:spcBef>
              <a:buNone/>
              <a:defRPr sz="1200" b="0" i="0">
                <a:solidFill>
                  <a:schemeClr val="lt1"/>
                </a:solidFill>
                <a:latin typeface="Montserrat"/>
                <a:ea typeface="Montserrat"/>
                <a:cs typeface="Montserrat"/>
                <a:sym typeface="Montserrat"/>
              </a:defRPr>
            </a:lvl5pPr>
            <a:lvl6pPr marL="0" lvl="5" indent="0" algn="r">
              <a:spcBef>
                <a:spcPts val="0"/>
              </a:spcBef>
              <a:buNone/>
              <a:defRPr sz="1200" b="0" i="0">
                <a:solidFill>
                  <a:schemeClr val="lt1"/>
                </a:solidFill>
                <a:latin typeface="Montserrat"/>
                <a:ea typeface="Montserrat"/>
                <a:cs typeface="Montserrat"/>
                <a:sym typeface="Montserrat"/>
              </a:defRPr>
            </a:lvl6pPr>
            <a:lvl7pPr marL="0" lvl="6" indent="0" algn="r">
              <a:spcBef>
                <a:spcPts val="0"/>
              </a:spcBef>
              <a:buNone/>
              <a:defRPr sz="1200" b="0" i="0">
                <a:solidFill>
                  <a:schemeClr val="lt1"/>
                </a:solidFill>
                <a:latin typeface="Montserrat"/>
                <a:ea typeface="Montserrat"/>
                <a:cs typeface="Montserrat"/>
                <a:sym typeface="Montserrat"/>
              </a:defRPr>
            </a:lvl7pPr>
            <a:lvl8pPr marL="0" lvl="7" indent="0" algn="r">
              <a:spcBef>
                <a:spcPts val="0"/>
              </a:spcBef>
              <a:buNone/>
              <a:defRPr sz="1200" b="0" i="0">
                <a:solidFill>
                  <a:schemeClr val="lt1"/>
                </a:solidFill>
                <a:latin typeface="Montserrat"/>
                <a:ea typeface="Montserrat"/>
                <a:cs typeface="Montserrat"/>
                <a:sym typeface="Montserrat"/>
              </a:defRPr>
            </a:lvl8pPr>
            <a:lvl9pPr marL="0" lvl="8" indent="0" algn="r">
              <a:spcBef>
                <a:spcPts val="0"/>
              </a:spcBef>
              <a:buNone/>
              <a:defRPr sz="1200" b="0" i="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pic>
        <p:nvPicPr>
          <p:cNvPr id="451" name="Google Shape;451;p101"/>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17_Section Header">
  <p:cSld name="17_Section Header">
    <p:bg>
      <p:bgPr>
        <a:solidFill>
          <a:schemeClr val="lt1"/>
        </a:solidFill>
        <a:effectLst/>
      </p:bgPr>
    </p:bg>
    <p:spTree>
      <p:nvGrpSpPr>
        <p:cNvPr id="1" name="Shape 452"/>
        <p:cNvGrpSpPr/>
        <p:nvPr/>
      </p:nvGrpSpPr>
      <p:grpSpPr>
        <a:xfrm>
          <a:off x="0" y="0"/>
          <a:ext cx="0" cy="0"/>
          <a:chOff x="0" y="0"/>
          <a:chExt cx="0" cy="0"/>
        </a:xfrm>
      </p:grpSpPr>
      <p:sp>
        <p:nvSpPr>
          <p:cNvPr id="453" name="Google Shape;453;p102"/>
          <p:cNvSpPr>
            <a:spLocks noGrp="1"/>
          </p:cNvSpPr>
          <p:nvPr>
            <p:ph type="pic" idx="2"/>
          </p:nvPr>
        </p:nvSpPr>
        <p:spPr>
          <a:xfrm>
            <a:off x="0" y="0"/>
            <a:ext cx="12192000" cy="6858000"/>
          </a:xfrm>
          <a:prstGeom prst="rect">
            <a:avLst/>
          </a:prstGeom>
          <a:solidFill>
            <a:srgbClr val="000000"/>
          </a:solidFill>
          <a:ln>
            <a:noFill/>
          </a:ln>
        </p:spPr>
      </p:sp>
      <p:sp>
        <p:nvSpPr>
          <p:cNvPr id="454" name="Google Shape;454;p10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Montserrat ExtraBold"/>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5" name="Google Shape;455;p10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
        <p:nvSpPr>
          <p:cNvPr id="456" name="Google Shape;456;p102"/>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a:ea typeface="Montserrat"/>
                <a:cs typeface="Montserrat"/>
                <a:sym typeface="Montserrat"/>
              </a:defRPr>
            </a:lvl1pPr>
            <a:lvl2pPr marL="0" lvl="1" indent="0" algn="r">
              <a:spcBef>
                <a:spcPts val="0"/>
              </a:spcBef>
              <a:buNone/>
              <a:defRPr sz="1200" b="0" i="0">
                <a:solidFill>
                  <a:schemeClr val="lt1"/>
                </a:solidFill>
                <a:latin typeface="Montserrat"/>
                <a:ea typeface="Montserrat"/>
                <a:cs typeface="Montserrat"/>
                <a:sym typeface="Montserrat"/>
              </a:defRPr>
            </a:lvl2pPr>
            <a:lvl3pPr marL="0" lvl="2" indent="0" algn="r">
              <a:spcBef>
                <a:spcPts val="0"/>
              </a:spcBef>
              <a:buNone/>
              <a:defRPr sz="1200" b="0" i="0">
                <a:solidFill>
                  <a:schemeClr val="lt1"/>
                </a:solidFill>
                <a:latin typeface="Montserrat"/>
                <a:ea typeface="Montserrat"/>
                <a:cs typeface="Montserrat"/>
                <a:sym typeface="Montserrat"/>
              </a:defRPr>
            </a:lvl3pPr>
            <a:lvl4pPr marL="0" lvl="3" indent="0" algn="r">
              <a:spcBef>
                <a:spcPts val="0"/>
              </a:spcBef>
              <a:buNone/>
              <a:defRPr sz="1200" b="0" i="0">
                <a:solidFill>
                  <a:schemeClr val="lt1"/>
                </a:solidFill>
                <a:latin typeface="Montserrat"/>
                <a:ea typeface="Montserrat"/>
                <a:cs typeface="Montserrat"/>
                <a:sym typeface="Montserrat"/>
              </a:defRPr>
            </a:lvl4pPr>
            <a:lvl5pPr marL="0" lvl="4" indent="0" algn="r">
              <a:spcBef>
                <a:spcPts val="0"/>
              </a:spcBef>
              <a:buNone/>
              <a:defRPr sz="1200" b="0" i="0">
                <a:solidFill>
                  <a:schemeClr val="lt1"/>
                </a:solidFill>
                <a:latin typeface="Montserrat"/>
                <a:ea typeface="Montserrat"/>
                <a:cs typeface="Montserrat"/>
                <a:sym typeface="Montserrat"/>
              </a:defRPr>
            </a:lvl5pPr>
            <a:lvl6pPr marL="0" lvl="5" indent="0" algn="r">
              <a:spcBef>
                <a:spcPts val="0"/>
              </a:spcBef>
              <a:buNone/>
              <a:defRPr sz="1200" b="0" i="0">
                <a:solidFill>
                  <a:schemeClr val="lt1"/>
                </a:solidFill>
                <a:latin typeface="Montserrat"/>
                <a:ea typeface="Montserrat"/>
                <a:cs typeface="Montserrat"/>
                <a:sym typeface="Montserrat"/>
              </a:defRPr>
            </a:lvl6pPr>
            <a:lvl7pPr marL="0" lvl="6" indent="0" algn="r">
              <a:spcBef>
                <a:spcPts val="0"/>
              </a:spcBef>
              <a:buNone/>
              <a:defRPr sz="1200" b="0" i="0">
                <a:solidFill>
                  <a:schemeClr val="lt1"/>
                </a:solidFill>
                <a:latin typeface="Montserrat"/>
                <a:ea typeface="Montserrat"/>
                <a:cs typeface="Montserrat"/>
                <a:sym typeface="Montserrat"/>
              </a:defRPr>
            </a:lvl7pPr>
            <a:lvl8pPr marL="0" lvl="7" indent="0" algn="r">
              <a:spcBef>
                <a:spcPts val="0"/>
              </a:spcBef>
              <a:buNone/>
              <a:defRPr sz="1200" b="0" i="0">
                <a:solidFill>
                  <a:schemeClr val="lt1"/>
                </a:solidFill>
                <a:latin typeface="Montserrat"/>
                <a:ea typeface="Montserrat"/>
                <a:cs typeface="Montserrat"/>
                <a:sym typeface="Montserrat"/>
              </a:defRPr>
            </a:lvl8pPr>
            <a:lvl9pPr marL="0" lvl="8" indent="0" algn="r">
              <a:spcBef>
                <a:spcPts val="0"/>
              </a:spcBef>
              <a:buNone/>
              <a:defRPr sz="1200" b="0" i="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pic>
        <p:nvPicPr>
          <p:cNvPr id="457" name="Google Shape;457;p102"/>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Slide">
  <p:cSld name="3_Title Slide">
    <p:bg>
      <p:bgPr>
        <a:solidFill>
          <a:schemeClr val="dk1"/>
        </a:solidFill>
        <a:effectLst/>
      </p:bgPr>
    </p:bg>
    <p:spTree>
      <p:nvGrpSpPr>
        <p:cNvPr id="1" name="Shape 47"/>
        <p:cNvGrpSpPr/>
        <p:nvPr/>
      </p:nvGrpSpPr>
      <p:grpSpPr>
        <a:xfrm>
          <a:off x="0" y="0"/>
          <a:ext cx="0" cy="0"/>
          <a:chOff x="0" y="0"/>
          <a:chExt cx="0" cy="0"/>
        </a:xfrm>
      </p:grpSpPr>
      <p:sp>
        <p:nvSpPr>
          <p:cNvPr id="48" name="Google Shape;48;p31"/>
          <p:cNvSpPr txBox="1">
            <a:spLocks noGrp="1"/>
          </p:cNvSpPr>
          <p:nvPr>
            <p:ph type="ctrTitle"/>
          </p:nvPr>
        </p:nvSpPr>
        <p:spPr>
          <a:xfrm>
            <a:off x="1040607" y="2131694"/>
            <a:ext cx="10110787" cy="185038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400"/>
              <a:buFont typeface="Montserrat ExtraBold"/>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1"/>
          <p:cNvSpPr txBox="1">
            <a:spLocks noGrp="1"/>
          </p:cNvSpPr>
          <p:nvPr>
            <p:ph type="subTitle" idx="1"/>
          </p:nvPr>
        </p:nvSpPr>
        <p:spPr>
          <a:xfrm>
            <a:off x="1524000" y="4074159"/>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pic>
        <p:nvPicPr>
          <p:cNvPr id="50" name="Google Shape;50;p31"/>
          <p:cNvPicPr preferRelativeResize="0"/>
          <p:nvPr/>
        </p:nvPicPr>
        <p:blipFill rotWithShape="1">
          <a:blip r:embed="rId2">
            <a:alphaModFix/>
          </a:blip>
          <a:srcRect/>
          <a:stretch/>
        </p:blipFill>
        <p:spPr>
          <a:xfrm>
            <a:off x="4909134" y="1051560"/>
            <a:ext cx="2394066" cy="18288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18_Section Header">
  <p:cSld name="18_Section Header">
    <p:bg>
      <p:bgPr>
        <a:gradFill>
          <a:gsLst>
            <a:gs pos="0">
              <a:schemeClr val="accent3"/>
            </a:gs>
            <a:gs pos="100000">
              <a:schemeClr val="accent2"/>
            </a:gs>
          </a:gsLst>
          <a:lin ang="8100000" scaled="0"/>
        </a:gradFill>
        <a:effectLst/>
      </p:bgPr>
    </p:bg>
    <p:spTree>
      <p:nvGrpSpPr>
        <p:cNvPr id="1" name="Shape 458"/>
        <p:cNvGrpSpPr/>
        <p:nvPr/>
      </p:nvGrpSpPr>
      <p:grpSpPr>
        <a:xfrm>
          <a:off x="0" y="0"/>
          <a:ext cx="0" cy="0"/>
          <a:chOff x="0" y="0"/>
          <a:chExt cx="0" cy="0"/>
        </a:xfrm>
      </p:grpSpPr>
      <p:sp>
        <p:nvSpPr>
          <p:cNvPr id="459" name="Google Shape;459;p103"/>
          <p:cNvSpPr>
            <a:spLocks noGrp="1"/>
          </p:cNvSpPr>
          <p:nvPr>
            <p:ph type="pic" idx="2"/>
          </p:nvPr>
        </p:nvSpPr>
        <p:spPr>
          <a:xfrm>
            <a:off x="0" y="0"/>
            <a:ext cx="12192000" cy="6858000"/>
          </a:xfrm>
          <a:prstGeom prst="rect">
            <a:avLst/>
          </a:prstGeom>
          <a:solidFill>
            <a:srgbClr val="000000"/>
          </a:solidFill>
          <a:ln>
            <a:noFill/>
          </a:ln>
        </p:spPr>
      </p:sp>
      <p:sp>
        <p:nvSpPr>
          <p:cNvPr id="460" name="Google Shape;460;p103"/>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a:ea typeface="Montserrat"/>
                <a:cs typeface="Montserrat"/>
                <a:sym typeface="Montserrat"/>
              </a:defRPr>
            </a:lvl1pPr>
            <a:lvl2pPr marL="0" lvl="1" indent="0" algn="r">
              <a:spcBef>
                <a:spcPts val="0"/>
              </a:spcBef>
              <a:buNone/>
              <a:defRPr sz="1200" b="0" i="0">
                <a:solidFill>
                  <a:schemeClr val="lt1"/>
                </a:solidFill>
                <a:latin typeface="Montserrat"/>
                <a:ea typeface="Montserrat"/>
                <a:cs typeface="Montserrat"/>
                <a:sym typeface="Montserrat"/>
              </a:defRPr>
            </a:lvl2pPr>
            <a:lvl3pPr marL="0" lvl="2" indent="0" algn="r">
              <a:spcBef>
                <a:spcPts val="0"/>
              </a:spcBef>
              <a:buNone/>
              <a:defRPr sz="1200" b="0" i="0">
                <a:solidFill>
                  <a:schemeClr val="lt1"/>
                </a:solidFill>
                <a:latin typeface="Montserrat"/>
                <a:ea typeface="Montserrat"/>
                <a:cs typeface="Montserrat"/>
                <a:sym typeface="Montserrat"/>
              </a:defRPr>
            </a:lvl3pPr>
            <a:lvl4pPr marL="0" lvl="3" indent="0" algn="r">
              <a:spcBef>
                <a:spcPts val="0"/>
              </a:spcBef>
              <a:buNone/>
              <a:defRPr sz="1200" b="0" i="0">
                <a:solidFill>
                  <a:schemeClr val="lt1"/>
                </a:solidFill>
                <a:latin typeface="Montserrat"/>
                <a:ea typeface="Montserrat"/>
                <a:cs typeface="Montserrat"/>
                <a:sym typeface="Montserrat"/>
              </a:defRPr>
            </a:lvl4pPr>
            <a:lvl5pPr marL="0" lvl="4" indent="0" algn="r">
              <a:spcBef>
                <a:spcPts val="0"/>
              </a:spcBef>
              <a:buNone/>
              <a:defRPr sz="1200" b="0" i="0">
                <a:solidFill>
                  <a:schemeClr val="lt1"/>
                </a:solidFill>
                <a:latin typeface="Montserrat"/>
                <a:ea typeface="Montserrat"/>
                <a:cs typeface="Montserrat"/>
                <a:sym typeface="Montserrat"/>
              </a:defRPr>
            </a:lvl5pPr>
            <a:lvl6pPr marL="0" lvl="5" indent="0" algn="r">
              <a:spcBef>
                <a:spcPts val="0"/>
              </a:spcBef>
              <a:buNone/>
              <a:defRPr sz="1200" b="0" i="0">
                <a:solidFill>
                  <a:schemeClr val="lt1"/>
                </a:solidFill>
                <a:latin typeface="Montserrat"/>
                <a:ea typeface="Montserrat"/>
                <a:cs typeface="Montserrat"/>
                <a:sym typeface="Montserrat"/>
              </a:defRPr>
            </a:lvl6pPr>
            <a:lvl7pPr marL="0" lvl="6" indent="0" algn="r">
              <a:spcBef>
                <a:spcPts val="0"/>
              </a:spcBef>
              <a:buNone/>
              <a:defRPr sz="1200" b="0" i="0">
                <a:solidFill>
                  <a:schemeClr val="lt1"/>
                </a:solidFill>
                <a:latin typeface="Montserrat"/>
                <a:ea typeface="Montserrat"/>
                <a:cs typeface="Montserrat"/>
                <a:sym typeface="Montserrat"/>
              </a:defRPr>
            </a:lvl7pPr>
            <a:lvl8pPr marL="0" lvl="7" indent="0" algn="r">
              <a:spcBef>
                <a:spcPts val="0"/>
              </a:spcBef>
              <a:buNone/>
              <a:defRPr sz="1200" b="0" i="0">
                <a:solidFill>
                  <a:schemeClr val="lt1"/>
                </a:solidFill>
                <a:latin typeface="Montserrat"/>
                <a:ea typeface="Montserrat"/>
                <a:cs typeface="Montserrat"/>
                <a:sym typeface="Montserrat"/>
              </a:defRPr>
            </a:lvl8pPr>
            <a:lvl9pPr marL="0" lvl="8" indent="0" algn="r">
              <a:spcBef>
                <a:spcPts val="0"/>
              </a:spcBef>
              <a:buNone/>
              <a:defRPr sz="1200" b="0" i="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461" name="Google Shape;461;p103"/>
          <p:cNvSpPr txBox="1">
            <a:spLocks noGrp="1"/>
          </p:cNvSpPr>
          <p:nvPr>
            <p:ph type="title"/>
          </p:nvPr>
        </p:nvSpPr>
        <p:spPr>
          <a:xfrm>
            <a:off x="839788" y="2628900"/>
            <a:ext cx="3932237" cy="1600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Montserrat ExtraBold"/>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62" name="Google Shape;462;p103"/>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19_Section Header">
  <p:cSld name="19_Section Header">
    <p:bg>
      <p:bgPr>
        <a:gradFill>
          <a:gsLst>
            <a:gs pos="0">
              <a:schemeClr val="accent3"/>
            </a:gs>
            <a:gs pos="100000">
              <a:schemeClr val="accent2"/>
            </a:gs>
          </a:gsLst>
          <a:lin ang="8100000" scaled="0"/>
        </a:gradFill>
        <a:effectLst/>
      </p:bgPr>
    </p:bg>
    <p:spTree>
      <p:nvGrpSpPr>
        <p:cNvPr id="1" name="Shape 463"/>
        <p:cNvGrpSpPr/>
        <p:nvPr/>
      </p:nvGrpSpPr>
      <p:grpSpPr>
        <a:xfrm>
          <a:off x="0" y="0"/>
          <a:ext cx="0" cy="0"/>
          <a:chOff x="0" y="0"/>
          <a:chExt cx="0" cy="0"/>
        </a:xfrm>
      </p:grpSpPr>
      <p:sp>
        <p:nvSpPr>
          <p:cNvPr id="464" name="Google Shape;464;p104"/>
          <p:cNvSpPr>
            <a:spLocks noGrp="1"/>
          </p:cNvSpPr>
          <p:nvPr>
            <p:ph type="pic" idx="2"/>
          </p:nvPr>
        </p:nvSpPr>
        <p:spPr>
          <a:xfrm>
            <a:off x="0" y="0"/>
            <a:ext cx="12192000" cy="6858000"/>
          </a:xfrm>
          <a:prstGeom prst="rect">
            <a:avLst/>
          </a:prstGeom>
          <a:solidFill>
            <a:srgbClr val="000000"/>
          </a:solidFill>
          <a:ln>
            <a:noFill/>
          </a:ln>
        </p:spPr>
      </p:sp>
      <p:sp>
        <p:nvSpPr>
          <p:cNvPr id="465" name="Google Shape;465;p104"/>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a:ea typeface="Montserrat"/>
                <a:cs typeface="Montserrat"/>
                <a:sym typeface="Montserrat"/>
              </a:defRPr>
            </a:lvl1pPr>
            <a:lvl2pPr marL="0" lvl="1" indent="0" algn="r">
              <a:spcBef>
                <a:spcPts val="0"/>
              </a:spcBef>
              <a:buNone/>
              <a:defRPr sz="1200" b="0" i="0">
                <a:solidFill>
                  <a:schemeClr val="lt1"/>
                </a:solidFill>
                <a:latin typeface="Montserrat"/>
                <a:ea typeface="Montserrat"/>
                <a:cs typeface="Montserrat"/>
                <a:sym typeface="Montserrat"/>
              </a:defRPr>
            </a:lvl2pPr>
            <a:lvl3pPr marL="0" lvl="2" indent="0" algn="r">
              <a:spcBef>
                <a:spcPts val="0"/>
              </a:spcBef>
              <a:buNone/>
              <a:defRPr sz="1200" b="0" i="0">
                <a:solidFill>
                  <a:schemeClr val="lt1"/>
                </a:solidFill>
                <a:latin typeface="Montserrat"/>
                <a:ea typeface="Montserrat"/>
                <a:cs typeface="Montserrat"/>
                <a:sym typeface="Montserrat"/>
              </a:defRPr>
            </a:lvl3pPr>
            <a:lvl4pPr marL="0" lvl="3" indent="0" algn="r">
              <a:spcBef>
                <a:spcPts val="0"/>
              </a:spcBef>
              <a:buNone/>
              <a:defRPr sz="1200" b="0" i="0">
                <a:solidFill>
                  <a:schemeClr val="lt1"/>
                </a:solidFill>
                <a:latin typeface="Montserrat"/>
                <a:ea typeface="Montserrat"/>
                <a:cs typeface="Montserrat"/>
                <a:sym typeface="Montserrat"/>
              </a:defRPr>
            </a:lvl4pPr>
            <a:lvl5pPr marL="0" lvl="4" indent="0" algn="r">
              <a:spcBef>
                <a:spcPts val="0"/>
              </a:spcBef>
              <a:buNone/>
              <a:defRPr sz="1200" b="0" i="0">
                <a:solidFill>
                  <a:schemeClr val="lt1"/>
                </a:solidFill>
                <a:latin typeface="Montserrat"/>
                <a:ea typeface="Montserrat"/>
                <a:cs typeface="Montserrat"/>
                <a:sym typeface="Montserrat"/>
              </a:defRPr>
            </a:lvl5pPr>
            <a:lvl6pPr marL="0" lvl="5" indent="0" algn="r">
              <a:spcBef>
                <a:spcPts val="0"/>
              </a:spcBef>
              <a:buNone/>
              <a:defRPr sz="1200" b="0" i="0">
                <a:solidFill>
                  <a:schemeClr val="lt1"/>
                </a:solidFill>
                <a:latin typeface="Montserrat"/>
                <a:ea typeface="Montserrat"/>
                <a:cs typeface="Montserrat"/>
                <a:sym typeface="Montserrat"/>
              </a:defRPr>
            </a:lvl6pPr>
            <a:lvl7pPr marL="0" lvl="6" indent="0" algn="r">
              <a:spcBef>
                <a:spcPts val="0"/>
              </a:spcBef>
              <a:buNone/>
              <a:defRPr sz="1200" b="0" i="0">
                <a:solidFill>
                  <a:schemeClr val="lt1"/>
                </a:solidFill>
                <a:latin typeface="Montserrat"/>
                <a:ea typeface="Montserrat"/>
                <a:cs typeface="Montserrat"/>
                <a:sym typeface="Montserrat"/>
              </a:defRPr>
            </a:lvl7pPr>
            <a:lvl8pPr marL="0" lvl="7" indent="0" algn="r">
              <a:spcBef>
                <a:spcPts val="0"/>
              </a:spcBef>
              <a:buNone/>
              <a:defRPr sz="1200" b="0" i="0">
                <a:solidFill>
                  <a:schemeClr val="lt1"/>
                </a:solidFill>
                <a:latin typeface="Montserrat"/>
                <a:ea typeface="Montserrat"/>
                <a:cs typeface="Montserrat"/>
                <a:sym typeface="Montserrat"/>
              </a:defRPr>
            </a:lvl8pPr>
            <a:lvl9pPr marL="0" lvl="8" indent="0" algn="r">
              <a:spcBef>
                <a:spcPts val="0"/>
              </a:spcBef>
              <a:buNone/>
              <a:defRPr sz="1200" b="0" i="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466" name="Google Shape;466;p104"/>
          <p:cNvSpPr txBox="1">
            <a:spLocks noGrp="1"/>
          </p:cNvSpPr>
          <p:nvPr>
            <p:ph type="title"/>
          </p:nvPr>
        </p:nvSpPr>
        <p:spPr>
          <a:xfrm>
            <a:off x="839788" y="1718242"/>
            <a:ext cx="3932237" cy="16002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ExtraBold"/>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7" name="Google Shape;467;p104"/>
          <p:cNvSpPr txBox="1">
            <a:spLocks noGrp="1"/>
          </p:cNvSpPr>
          <p:nvPr>
            <p:ph type="body" idx="1"/>
          </p:nvPr>
        </p:nvSpPr>
        <p:spPr>
          <a:xfrm>
            <a:off x="831850" y="3318444"/>
            <a:ext cx="3940175" cy="18605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chemeClr val="lt1"/>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468" name="Google Shape;468;p104"/>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10_Content with Caption">
  <p:cSld name="10_Content with Caption">
    <p:spTree>
      <p:nvGrpSpPr>
        <p:cNvPr id="1" name="Shape 469"/>
        <p:cNvGrpSpPr/>
        <p:nvPr/>
      </p:nvGrpSpPr>
      <p:grpSpPr>
        <a:xfrm>
          <a:off x="0" y="0"/>
          <a:ext cx="0" cy="0"/>
          <a:chOff x="0" y="0"/>
          <a:chExt cx="0" cy="0"/>
        </a:xfrm>
      </p:grpSpPr>
      <p:sp>
        <p:nvSpPr>
          <p:cNvPr id="470" name="Google Shape;470;p105"/>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71" name="Google Shape;471;p105"/>
          <p:cNvSpPr>
            <a:spLocks noGrp="1"/>
          </p:cNvSpPr>
          <p:nvPr>
            <p:ph type="pic" idx="2"/>
          </p:nvPr>
        </p:nvSpPr>
        <p:spPr>
          <a:xfrm>
            <a:off x="7616414" y="0"/>
            <a:ext cx="4575586" cy="6858000"/>
          </a:xfrm>
          <a:prstGeom prst="rect">
            <a:avLst/>
          </a:prstGeom>
          <a:solidFill>
            <a:srgbClr val="ADADAD"/>
          </a:solidFill>
          <a:ln>
            <a:noFill/>
          </a:ln>
        </p:spPr>
      </p:sp>
      <p:sp>
        <p:nvSpPr>
          <p:cNvPr id="472" name="Google Shape;472;p105"/>
          <p:cNvSpPr txBox="1">
            <a:spLocks noGrp="1"/>
          </p:cNvSpPr>
          <p:nvPr>
            <p:ph type="title"/>
          </p:nvPr>
        </p:nvSpPr>
        <p:spPr>
          <a:xfrm>
            <a:off x="839788" y="526495"/>
            <a:ext cx="59436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73" name="Google Shape;473;p105"/>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
        <p:nvSpPr>
          <p:cNvPr id="474" name="Google Shape;474;p105"/>
          <p:cNvSpPr txBox="1">
            <a:spLocks noGrp="1"/>
          </p:cNvSpPr>
          <p:nvPr>
            <p:ph type="body" idx="1"/>
          </p:nvPr>
        </p:nvSpPr>
        <p:spPr>
          <a:xfrm>
            <a:off x="839788" y="3068878"/>
            <a:ext cx="5955623" cy="280010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75" name="Google Shape;475;p105"/>
          <p:cNvSpPr txBox="1">
            <a:spLocks noGrp="1"/>
          </p:cNvSpPr>
          <p:nvPr>
            <p:ph type="body" idx="3"/>
          </p:nvPr>
        </p:nvSpPr>
        <p:spPr>
          <a:xfrm>
            <a:off x="839788" y="2126694"/>
            <a:ext cx="5943600" cy="9421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11_Content with Caption">
  <p:cSld name="11_Content with Caption">
    <p:spTree>
      <p:nvGrpSpPr>
        <p:cNvPr id="1" name="Shape 476"/>
        <p:cNvGrpSpPr/>
        <p:nvPr/>
      </p:nvGrpSpPr>
      <p:grpSpPr>
        <a:xfrm>
          <a:off x="0" y="0"/>
          <a:ext cx="0" cy="0"/>
          <a:chOff x="0" y="0"/>
          <a:chExt cx="0" cy="0"/>
        </a:xfrm>
      </p:grpSpPr>
      <p:sp>
        <p:nvSpPr>
          <p:cNvPr id="477" name="Google Shape;477;p106"/>
          <p:cNvSpPr>
            <a:spLocks noGrp="1"/>
          </p:cNvSpPr>
          <p:nvPr>
            <p:ph type="pic" idx="2"/>
          </p:nvPr>
        </p:nvSpPr>
        <p:spPr>
          <a:xfrm>
            <a:off x="6096000" y="0"/>
            <a:ext cx="6096000" cy="6858000"/>
          </a:xfrm>
          <a:prstGeom prst="rect">
            <a:avLst/>
          </a:prstGeom>
          <a:solidFill>
            <a:srgbClr val="ADADAD"/>
          </a:solidFill>
          <a:ln>
            <a:noFill/>
          </a:ln>
        </p:spPr>
      </p:sp>
      <p:sp>
        <p:nvSpPr>
          <p:cNvPr id="478" name="Google Shape;478;p106"/>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a:ea typeface="Montserrat"/>
                <a:cs typeface="Montserrat"/>
                <a:sym typeface="Montserrat"/>
              </a:defRPr>
            </a:lvl1pPr>
            <a:lvl2pPr marL="0" lvl="1" indent="0" algn="r">
              <a:spcBef>
                <a:spcPts val="0"/>
              </a:spcBef>
              <a:buNone/>
              <a:defRPr sz="1200" b="0" i="0">
                <a:solidFill>
                  <a:schemeClr val="lt1"/>
                </a:solidFill>
                <a:latin typeface="Montserrat"/>
                <a:ea typeface="Montserrat"/>
                <a:cs typeface="Montserrat"/>
                <a:sym typeface="Montserrat"/>
              </a:defRPr>
            </a:lvl2pPr>
            <a:lvl3pPr marL="0" lvl="2" indent="0" algn="r">
              <a:spcBef>
                <a:spcPts val="0"/>
              </a:spcBef>
              <a:buNone/>
              <a:defRPr sz="1200" b="0" i="0">
                <a:solidFill>
                  <a:schemeClr val="lt1"/>
                </a:solidFill>
                <a:latin typeface="Montserrat"/>
                <a:ea typeface="Montserrat"/>
                <a:cs typeface="Montserrat"/>
                <a:sym typeface="Montserrat"/>
              </a:defRPr>
            </a:lvl3pPr>
            <a:lvl4pPr marL="0" lvl="3" indent="0" algn="r">
              <a:spcBef>
                <a:spcPts val="0"/>
              </a:spcBef>
              <a:buNone/>
              <a:defRPr sz="1200" b="0" i="0">
                <a:solidFill>
                  <a:schemeClr val="lt1"/>
                </a:solidFill>
                <a:latin typeface="Montserrat"/>
                <a:ea typeface="Montserrat"/>
                <a:cs typeface="Montserrat"/>
                <a:sym typeface="Montserrat"/>
              </a:defRPr>
            </a:lvl4pPr>
            <a:lvl5pPr marL="0" lvl="4" indent="0" algn="r">
              <a:spcBef>
                <a:spcPts val="0"/>
              </a:spcBef>
              <a:buNone/>
              <a:defRPr sz="1200" b="0" i="0">
                <a:solidFill>
                  <a:schemeClr val="lt1"/>
                </a:solidFill>
                <a:latin typeface="Montserrat"/>
                <a:ea typeface="Montserrat"/>
                <a:cs typeface="Montserrat"/>
                <a:sym typeface="Montserrat"/>
              </a:defRPr>
            </a:lvl5pPr>
            <a:lvl6pPr marL="0" lvl="5" indent="0" algn="r">
              <a:spcBef>
                <a:spcPts val="0"/>
              </a:spcBef>
              <a:buNone/>
              <a:defRPr sz="1200" b="0" i="0">
                <a:solidFill>
                  <a:schemeClr val="lt1"/>
                </a:solidFill>
                <a:latin typeface="Montserrat"/>
                <a:ea typeface="Montserrat"/>
                <a:cs typeface="Montserrat"/>
                <a:sym typeface="Montserrat"/>
              </a:defRPr>
            </a:lvl6pPr>
            <a:lvl7pPr marL="0" lvl="6" indent="0" algn="r">
              <a:spcBef>
                <a:spcPts val="0"/>
              </a:spcBef>
              <a:buNone/>
              <a:defRPr sz="1200" b="0" i="0">
                <a:solidFill>
                  <a:schemeClr val="lt1"/>
                </a:solidFill>
                <a:latin typeface="Montserrat"/>
                <a:ea typeface="Montserrat"/>
                <a:cs typeface="Montserrat"/>
                <a:sym typeface="Montserrat"/>
              </a:defRPr>
            </a:lvl7pPr>
            <a:lvl8pPr marL="0" lvl="7" indent="0" algn="r">
              <a:spcBef>
                <a:spcPts val="0"/>
              </a:spcBef>
              <a:buNone/>
              <a:defRPr sz="1200" b="0" i="0">
                <a:solidFill>
                  <a:schemeClr val="lt1"/>
                </a:solidFill>
                <a:latin typeface="Montserrat"/>
                <a:ea typeface="Montserrat"/>
                <a:cs typeface="Montserrat"/>
                <a:sym typeface="Montserrat"/>
              </a:defRPr>
            </a:lvl8pPr>
            <a:lvl9pPr marL="0" lvl="8" indent="0" algn="r">
              <a:spcBef>
                <a:spcPts val="0"/>
              </a:spcBef>
              <a:buNone/>
              <a:defRPr sz="1200" b="0" i="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pic>
        <p:nvPicPr>
          <p:cNvPr id="479" name="Google Shape;479;p106"/>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
        <p:nvSpPr>
          <p:cNvPr id="480" name="Google Shape;480;p106"/>
          <p:cNvSpPr txBox="1">
            <a:spLocks noGrp="1"/>
          </p:cNvSpPr>
          <p:nvPr>
            <p:ph type="title"/>
          </p:nvPr>
        </p:nvSpPr>
        <p:spPr>
          <a:xfrm>
            <a:off x="839788" y="526495"/>
            <a:ext cx="430455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1" name="Google Shape;481;p106"/>
          <p:cNvSpPr txBox="1">
            <a:spLocks noGrp="1"/>
          </p:cNvSpPr>
          <p:nvPr>
            <p:ph type="body" idx="1"/>
          </p:nvPr>
        </p:nvSpPr>
        <p:spPr>
          <a:xfrm>
            <a:off x="839789" y="3068878"/>
            <a:ext cx="4313264" cy="280010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2" name="Google Shape;482;p106"/>
          <p:cNvSpPr txBox="1">
            <a:spLocks noGrp="1"/>
          </p:cNvSpPr>
          <p:nvPr>
            <p:ph type="body" idx="3"/>
          </p:nvPr>
        </p:nvSpPr>
        <p:spPr>
          <a:xfrm>
            <a:off x="839788" y="2126694"/>
            <a:ext cx="4304557" cy="9421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12_Content with Caption">
  <p:cSld name="12_Content with Caption">
    <p:spTree>
      <p:nvGrpSpPr>
        <p:cNvPr id="1" name="Shape 483"/>
        <p:cNvGrpSpPr/>
        <p:nvPr/>
      </p:nvGrpSpPr>
      <p:grpSpPr>
        <a:xfrm>
          <a:off x="0" y="0"/>
          <a:ext cx="0" cy="0"/>
          <a:chOff x="0" y="0"/>
          <a:chExt cx="0" cy="0"/>
        </a:xfrm>
      </p:grpSpPr>
      <p:sp>
        <p:nvSpPr>
          <p:cNvPr id="484" name="Google Shape;484;p107"/>
          <p:cNvSpPr>
            <a:spLocks noGrp="1"/>
          </p:cNvSpPr>
          <p:nvPr>
            <p:ph type="pic" idx="2"/>
          </p:nvPr>
        </p:nvSpPr>
        <p:spPr>
          <a:xfrm>
            <a:off x="0" y="0"/>
            <a:ext cx="6096000" cy="6858000"/>
          </a:xfrm>
          <a:prstGeom prst="rect">
            <a:avLst/>
          </a:prstGeom>
          <a:solidFill>
            <a:srgbClr val="000000"/>
          </a:solidFill>
          <a:ln>
            <a:noFill/>
          </a:ln>
        </p:spPr>
      </p:sp>
      <p:sp>
        <p:nvSpPr>
          <p:cNvPr id="485" name="Google Shape;485;p107"/>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86" name="Google Shape;486;p107"/>
          <p:cNvSpPr txBox="1">
            <a:spLocks noGrp="1"/>
          </p:cNvSpPr>
          <p:nvPr>
            <p:ph type="body" idx="1"/>
          </p:nvPr>
        </p:nvSpPr>
        <p:spPr>
          <a:xfrm>
            <a:off x="6972300" y="526496"/>
            <a:ext cx="4304558" cy="534249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7" name="Google Shape;487;p107"/>
          <p:cNvSpPr txBox="1">
            <a:spLocks noGrp="1"/>
          </p:cNvSpPr>
          <p:nvPr>
            <p:ph type="title"/>
          </p:nvPr>
        </p:nvSpPr>
        <p:spPr>
          <a:xfrm>
            <a:off x="1479801" y="3867955"/>
            <a:ext cx="3910755" cy="16002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3200"/>
              <a:buFont typeface="Montserrat ExtraBold"/>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8" name="Google Shape;488;p107"/>
          <p:cNvSpPr txBox="1">
            <a:spLocks noGrp="1"/>
          </p:cNvSpPr>
          <p:nvPr>
            <p:ph type="body" idx="3"/>
          </p:nvPr>
        </p:nvSpPr>
        <p:spPr>
          <a:xfrm>
            <a:off x="1479801" y="5468155"/>
            <a:ext cx="3910755" cy="594442"/>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SzPts val="2000"/>
              <a:buNone/>
              <a:defRPr sz="2000">
                <a:solidFill>
                  <a:schemeClr val="lt1"/>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489" name="Google Shape;489;p107"/>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3_Content with Caption">
  <p:cSld name="13_Content with Caption">
    <p:spTree>
      <p:nvGrpSpPr>
        <p:cNvPr id="1" name="Shape 490"/>
        <p:cNvGrpSpPr/>
        <p:nvPr/>
      </p:nvGrpSpPr>
      <p:grpSpPr>
        <a:xfrm>
          <a:off x="0" y="0"/>
          <a:ext cx="0" cy="0"/>
          <a:chOff x="0" y="0"/>
          <a:chExt cx="0" cy="0"/>
        </a:xfrm>
      </p:grpSpPr>
      <p:sp>
        <p:nvSpPr>
          <p:cNvPr id="491" name="Google Shape;491;p108"/>
          <p:cNvSpPr txBox="1">
            <a:spLocks noGrp="1"/>
          </p:cNvSpPr>
          <p:nvPr>
            <p:ph type="title"/>
          </p:nvPr>
        </p:nvSpPr>
        <p:spPr>
          <a:xfrm>
            <a:off x="839788" y="526495"/>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92" name="Google Shape;492;p108"/>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
        <p:nvSpPr>
          <p:cNvPr id="493" name="Google Shape;493;p108"/>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a:ea typeface="Montserrat"/>
                <a:cs typeface="Montserrat"/>
                <a:sym typeface="Montserrat"/>
              </a:defRPr>
            </a:lvl1pPr>
            <a:lvl2pPr marL="0" lvl="1" indent="0" algn="r">
              <a:spcBef>
                <a:spcPts val="0"/>
              </a:spcBef>
              <a:buNone/>
              <a:defRPr sz="1200" b="0" i="0">
                <a:solidFill>
                  <a:schemeClr val="lt1"/>
                </a:solidFill>
                <a:latin typeface="Montserrat"/>
                <a:ea typeface="Montserrat"/>
                <a:cs typeface="Montserrat"/>
                <a:sym typeface="Montserrat"/>
              </a:defRPr>
            </a:lvl2pPr>
            <a:lvl3pPr marL="0" lvl="2" indent="0" algn="r">
              <a:spcBef>
                <a:spcPts val="0"/>
              </a:spcBef>
              <a:buNone/>
              <a:defRPr sz="1200" b="0" i="0">
                <a:solidFill>
                  <a:schemeClr val="lt1"/>
                </a:solidFill>
                <a:latin typeface="Montserrat"/>
                <a:ea typeface="Montserrat"/>
                <a:cs typeface="Montserrat"/>
                <a:sym typeface="Montserrat"/>
              </a:defRPr>
            </a:lvl3pPr>
            <a:lvl4pPr marL="0" lvl="3" indent="0" algn="r">
              <a:spcBef>
                <a:spcPts val="0"/>
              </a:spcBef>
              <a:buNone/>
              <a:defRPr sz="1200" b="0" i="0">
                <a:solidFill>
                  <a:schemeClr val="lt1"/>
                </a:solidFill>
                <a:latin typeface="Montserrat"/>
                <a:ea typeface="Montserrat"/>
                <a:cs typeface="Montserrat"/>
                <a:sym typeface="Montserrat"/>
              </a:defRPr>
            </a:lvl4pPr>
            <a:lvl5pPr marL="0" lvl="4" indent="0" algn="r">
              <a:spcBef>
                <a:spcPts val="0"/>
              </a:spcBef>
              <a:buNone/>
              <a:defRPr sz="1200" b="0" i="0">
                <a:solidFill>
                  <a:schemeClr val="lt1"/>
                </a:solidFill>
                <a:latin typeface="Montserrat"/>
                <a:ea typeface="Montserrat"/>
                <a:cs typeface="Montserrat"/>
                <a:sym typeface="Montserrat"/>
              </a:defRPr>
            </a:lvl5pPr>
            <a:lvl6pPr marL="0" lvl="5" indent="0" algn="r">
              <a:spcBef>
                <a:spcPts val="0"/>
              </a:spcBef>
              <a:buNone/>
              <a:defRPr sz="1200" b="0" i="0">
                <a:solidFill>
                  <a:schemeClr val="lt1"/>
                </a:solidFill>
                <a:latin typeface="Montserrat"/>
                <a:ea typeface="Montserrat"/>
                <a:cs typeface="Montserrat"/>
                <a:sym typeface="Montserrat"/>
              </a:defRPr>
            </a:lvl6pPr>
            <a:lvl7pPr marL="0" lvl="6" indent="0" algn="r">
              <a:spcBef>
                <a:spcPts val="0"/>
              </a:spcBef>
              <a:buNone/>
              <a:defRPr sz="1200" b="0" i="0">
                <a:solidFill>
                  <a:schemeClr val="lt1"/>
                </a:solidFill>
                <a:latin typeface="Montserrat"/>
                <a:ea typeface="Montserrat"/>
                <a:cs typeface="Montserrat"/>
                <a:sym typeface="Montserrat"/>
              </a:defRPr>
            </a:lvl7pPr>
            <a:lvl8pPr marL="0" lvl="7" indent="0" algn="r">
              <a:spcBef>
                <a:spcPts val="0"/>
              </a:spcBef>
              <a:buNone/>
              <a:defRPr sz="1200" b="0" i="0">
                <a:solidFill>
                  <a:schemeClr val="lt1"/>
                </a:solidFill>
                <a:latin typeface="Montserrat"/>
                <a:ea typeface="Montserrat"/>
                <a:cs typeface="Montserrat"/>
                <a:sym typeface="Montserrat"/>
              </a:defRPr>
            </a:lvl8pPr>
            <a:lvl9pPr marL="0" lvl="8" indent="0" algn="r">
              <a:spcBef>
                <a:spcPts val="0"/>
              </a:spcBef>
              <a:buNone/>
              <a:defRPr sz="1200" b="0" i="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494" name="Google Shape;494;p108"/>
          <p:cNvSpPr txBox="1">
            <a:spLocks noGrp="1"/>
          </p:cNvSpPr>
          <p:nvPr>
            <p:ph type="body" idx="1"/>
          </p:nvPr>
        </p:nvSpPr>
        <p:spPr>
          <a:xfrm>
            <a:off x="839789" y="3068878"/>
            <a:ext cx="3932236" cy="280010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95" name="Google Shape;495;p108"/>
          <p:cNvSpPr txBox="1">
            <a:spLocks noGrp="1"/>
          </p:cNvSpPr>
          <p:nvPr>
            <p:ph type="body" idx="2"/>
          </p:nvPr>
        </p:nvSpPr>
        <p:spPr>
          <a:xfrm>
            <a:off x="839789" y="2126694"/>
            <a:ext cx="3924298" cy="9421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
        <p:nvSpPr>
          <p:cNvPr id="496" name="Google Shape;496;p108"/>
          <p:cNvSpPr>
            <a:spLocks noGrp="1"/>
          </p:cNvSpPr>
          <p:nvPr>
            <p:ph type="pic" idx="3"/>
          </p:nvPr>
        </p:nvSpPr>
        <p:spPr>
          <a:xfrm>
            <a:off x="5925852" y="0"/>
            <a:ext cx="6266149" cy="6858000"/>
          </a:xfrm>
          <a:prstGeom prst="rect">
            <a:avLst/>
          </a:prstGeom>
          <a:solidFill>
            <a:srgbClr val="ADADAD"/>
          </a:solidFill>
          <a:ln>
            <a:noFill/>
          </a:ln>
        </p:spPr>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14_Content with Caption">
  <p:cSld name="14_Content with Caption">
    <p:spTree>
      <p:nvGrpSpPr>
        <p:cNvPr id="1" name="Shape 497"/>
        <p:cNvGrpSpPr/>
        <p:nvPr/>
      </p:nvGrpSpPr>
      <p:grpSpPr>
        <a:xfrm>
          <a:off x="0" y="0"/>
          <a:ext cx="0" cy="0"/>
          <a:chOff x="0" y="0"/>
          <a:chExt cx="0" cy="0"/>
        </a:xfrm>
      </p:grpSpPr>
      <p:sp>
        <p:nvSpPr>
          <p:cNvPr id="498" name="Google Shape;498;p109"/>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99" name="Google Shape;499;p109"/>
          <p:cNvSpPr>
            <a:spLocks noGrp="1"/>
          </p:cNvSpPr>
          <p:nvPr>
            <p:ph type="pic" idx="2"/>
          </p:nvPr>
        </p:nvSpPr>
        <p:spPr>
          <a:xfrm>
            <a:off x="0" y="0"/>
            <a:ext cx="4575586" cy="6858000"/>
          </a:xfrm>
          <a:prstGeom prst="rect">
            <a:avLst/>
          </a:prstGeom>
          <a:solidFill>
            <a:srgbClr val="000000"/>
          </a:solidFill>
          <a:ln>
            <a:noFill/>
          </a:ln>
        </p:spPr>
      </p:sp>
      <p:sp>
        <p:nvSpPr>
          <p:cNvPr id="500" name="Google Shape;500;p10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sz="1800"/>
            </a:lvl1pPr>
            <a:lvl2pPr marL="914400" lvl="1" indent="-330200" algn="l">
              <a:lnSpc>
                <a:spcPct val="90000"/>
              </a:lnSpc>
              <a:spcBef>
                <a:spcPts val="500"/>
              </a:spcBef>
              <a:spcAft>
                <a:spcPts val="0"/>
              </a:spcAft>
              <a:buSzPts val="1600"/>
              <a:buChar char="▪"/>
              <a:defRPr sz="1600"/>
            </a:lvl2pPr>
            <a:lvl3pPr marL="1371600" lvl="2" indent="-317500" algn="l">
              <a:lnSpc>
                <a:spcPct val="90000"/>
              </a:lnSpc>
              <a:spcBef>
                <a:spcPts val="500"/>
              </a:spcBef>
              <a:spcAft>
                <a:spcPts val="0"/>
              </a:spcAft>
              <a:buSzPts val="1400"/>
              <a:buChar char="▪"/>
              <a:defRPr sz="1400"/>
            </a:lvl3pPr>
            <a:lvl4pPr marL="1828800" lvl="3" indent="-304800" algn="l">
              <a:lnSpc>
                <a:spcPct val="90000"/>
              </a:lnSpc>
              <a:spcBef>
                <a:spcPts val="500"/>
              </a:spcBef>
              <a:spcAft>
                <a:spcPts val="0"/>
              </a:spcAft>
              <a:buSzPts val="1200"/>
              <a:buChar char="▪"/>
              <a:defRPr sz="1200"/>
            </a:lvl4pPr>
            <a:lvl5pPr marL="2286000" lvl="4" indent="-304800" algn="l">
              <a:lnSpc>
                <a:spcPct val="90000"/>
              </a:lnSpc>
              <a:spcBef>
                <a:spcPts val="500"/>
              </a:spcBef>
              <a:spcAft>
                <a:spcPts val="0"/>
              </a:spcAft>
              <a:buSzPts val="1200"/>
              <a:buChar char="▪"/>
              <a:defRPr sz="12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01" name="Google Shape;501;p109"/>
          <p:cNvSpPr txBox="1">
            <a:spLocks noGrp="1"/>
          </p:cNvSpPr>
          <p:nvPr>
            <p:ph type="title"/>
          </p:nvPr>
        </p:nvSpPr>
        <p:spPr>
          <a:xfrm>
            <a:off x="836612" y="987425"/>
            <a:ext cx="2899047" cy="16002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3200"/>
              <a:buFont typeface="Montserrat ExtraBold"/>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2" name="Google Shape;502;p109"/>
          <p:cNvSpPr txBox="1">
            <a:spLocks noGrp="1"/>
          </p:cNvSpPr>
          <p:nvPr>
            <p:ph type="body" idx="3"/>
          </p:nvPr>
        </p:nvSpPr>
        <p:spPr>
          <a:xfrm>
            <a:off x="836612" y="2644775"/>
            <a:ext cx="2899047" cy="186055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SzPts val="2000"/>
              <a:buNone/>
              <a:defRPr sz="2000">
                <a:solidFill>
                  <a:schemeClr val="lt1"/>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503" name="Google Shape;503;p109"/>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504"/>
        <p:cNvGrpSpPr/>
        <p:nvPr/>
      </p:nvGrpSpPr>
      <p:grpSpPr>
        <a:xfrm>
          <a:off x="0" y="0"/>
          <a:ext cx="0" cy="0"/>
          <a:chOff x="0" y="0"/>
          <a:chExt cx="0" cy="0"/>
        </a:xfrm>
      </p:grpSpPr>
      <p:sp>
        <p:nvSpPr>
          <p:cNvPr id="505" name="Google Shape;505;p110"/>
          <p:cNvSpPr txBox="1">
            <a:spLocks noGrp="1"/>
          </p:cNvSpPr>
          <p:nvPr>
            <p:ph type="title"/>
          </p:nvPr>
        </p:nvSpPr>
        <p:spPr>
          <a:xfrm>
            <a:off x="839788" y="1087244"/>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6" name="Google Shape;506;p1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sz="1800"/>
            </a:lvl1pPr>
            <a:lvl2pPr marL="914400" lvl="1" indent="-330200" algn="l">
              <a:lnSpc>
                <a:spcPct val="90000"/>
              </a:lnSpc>
              <a:spcBef>
                <a:spcPts val="500"/>
              </a:spcBef>
              <a:spcAft>
                <a:spcPts val="0"/>
              </a:spcAft>
              <a:buSzPts val="1600"/>
              <a:buChar char="▪"/>
              <a:defRPr sz="1600"/>
            </a:lvl2pPr>
            <a:lvl3pPr marL="1371600" lvl="2" indent="-317500" algn="l">
              <a:lnSpc>
                <a:spcPct val="90000"/>
              </a:lnSpc>
              <a:spcBef>
                <a:spcPts val="500"/>
              </a:spcBef>
              <a:spcAft>
                <a:spcPts val="0"/>
              </a:spcAft>
              <a:buSzPts val="1400"/>
              <a:buChar char="▪"/>
              <a:defRPr sz="1400"/>
            </a:lvl3pPr>
            <a:lvl4pPr marL="1828800" lvl="3" indent="-304800" algn="l">
              <a:lnSpc>
                <a:spcPct val="90000"/>
              </a:lnSpc>
              <a:spcBef>
                <a:spcPts val="500"/>
              </a:spcBef>
              <a:spcAft>
                <a:spcPts val="0"/>
              </a:spcAft>
              <a:buSzPts val="1200"/>
              <a:buChar char="▪"/>
              <a:defRPr sz="1200"/>
            </a:lvl4pPr>
            <a:lvl5pPr marL="2286000" lvl="4" indent="-304800" algn="l">
              <a:lnSpc>
                <a:spcPct val="90000"/>
              </a:lnSpc>
              <a:spcBef>
                <a:spcPts val="500"/>
              </a:spcBef>
              <a:spcAft>
                <a:spcPts val="0"/>
              </a:spcAft>
              <a:buSzPts val="1200"/>
              <a:buChar char="▪"/>
              <a:defRPr sz="12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07" name="Google Shape;507;p110"/>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08" name="Google Shape;508;p110"/>
          <p:cNvSpPr>
            <a:spLocks noGrp="1"/>
          </p:cNvSpPr>
          <p:nvPr>
            <p:ph type="pic" idx="2"/>
          </p:nvPr>
        </p:nvSpPr>
        <p:spPr>
          <a:xfrm>
            <a:off x="836612" y="4170556"/>
            <a:ext cx="3932237" cy="1698432"/>
          </a:xfrm>
          <a:prstGeom prst="rect">
            <a:avLst/>
          </a:prstGeom>
          <a:solidFill>
            <a:srgbClr val="ADADAD"/>
          </a:solidFill>
          <a:ln>
            <a:noFill/>
          </a:ln>
        </p:spPr>
      </p:sp>
      <p:pic>
        <p:nvPicPr>
          <p:cNvPr id="509" name="Google Shape;509;p110"/>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
        <p:nvSpPr>
          <p:cNvPr id="510" name="Google Shape;510;p110"/>
          <p:cNvSpPr txBox="1">
            <a:spLocks noGrp="1"/>
          </p:cNvSpPr>
          <p:nvPr>
            <p:ph type="body" idx="3"/>
          </p:nvPr>
        </p:nvSpPr>
        <p:spPr>
          <a:xfrm>
            <a:off x="836612" y="2703403"/>
            <a:ext cx="3932237" cy="105772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SzPts val="2000"/>
              <a:buNone/>
              <a:defRPr sz="2000">
                <a:solidFill>
                  <a:schemeClr val="dk2"/>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15_Content with Caption">
  <p:cSld name="15_Content with Caption">
    <p:spTree>
      <p:nvGrpSpPr>
        <p:cNvPr id="1" name="Shape 511"/>
        <p:cNvGrpSpPr/>
        <p:nvPr/>
      </p:nvGrpSpPr>
      <p:grpSpPr>
        <a:xfrm>
          <a:off x="0" y="0"/>
          <a:ext cx="0" cy="0"/>
          <a:chOff x="0" y="0"/>
          <a:chExt cx="0" cy="0"/>
        </a:xfrm>
      </p:grpSpPr>
      <p:sp>
        <p:nvSpPr>
          <p:cNvPr id="512" name="Google Shape;512;p111"/>
          <p:cNvSpPr>
            <a:spLocks noGrp="1"/>
          </p:cNvSpPr>
          <p:nvPr>
            <p:ph type="pic" idx="2"/>
          </p:nvPr>
        </p:nvSpPr>
        <p:spPr>
          <a:xfrm>
            <a:off x="0" y="2571752"/>
            <a:ext cx="2534602" cy="4286248"/>
          </a:xfrm>
          <a:prstGeom prst="rect">
            <a:avLst/>
          </a:prstGeom>
          <a:solidFill>
            <a:srgbClr val="ADADAD"/>
          </a:solidFill>
          <a:ln>
            <a:noFill/>
          </a:ln>
        </p:spPr>
      </p:sp>
      <p:sp>
        <p:nvSpPr>
          <p:cNvPr id="513" name="Google Shape;513;p111"/>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14" name="Google Shape;514;p111"/>
          <p:cNvSpPr>
            <a:spLocks noGrp="1"/>
          </p:cNvSpPr>
          <p:nvPr>
            <p:ph type="pic" idx="3"/>
          </p:nvPr>
        </p:nvSpPr>
        <p:spPr>
          <a:xfrm>
            <a:off x="2617084" y="4343400"/>
            <a:ext cx="2534602" cy="2514600"/>
          </a:xfrm>
          <a:prstGeom prst="rect">
            <a:avLst/>
          </a:prstGeom>
          <a:solidFill>
            <a:srgbClr val="ADADAD"/>
          </a:solidFill>
          <a:ln>
            <a:noFill/>
          </a:ln>
        </p:spPr>
      </p:sp>
      <p:sp>
        <p:nvSpPr>
          <p:cNvPr id="515" name="Google Shape;515;p111"/>
          <p:cNvSpPr>
            <a:spLocks noGrp="1"/>
          </p:cNvSpPr>
          <p:nvPr>
            <p:ph type="pic" idx="4"/>
          </p:nvPr>
        </p:nvSpPr>
        <p:spPr>
          <a:xfrm>
            <a:off x="2617084" y="-12526"/>
            <a:ext cx="2534602" cy="4286248"/>
          </a:xfrm>
          <a:prstGeom prst="rect">
            <a:avLst/>
          </a:prstGeom>
          <a:solidFill>
            <a:srgbClr val="ADADAD"/>
          </a:solidFill>
          <a:ln>
            <a:noFill/>
          </a:ln>
        </p:spPr>
      </p:sp>
      <p:sp>
        <p:nvSpPr>
          <p:cNvPr id="516" name="Google Shape;516;p111"/>
          <p:cNvSpPr>
            <a:spLocks noGrp="1"/>
          </p:cNvSpPr>
          <p:nvPr>
            <p:ph type="pic" idx="5"/>
          </p:nvPr>
        </p:nvSpPr>
        <p:spPr>
          <a:xfrm>
            <a:off x="0" y="-12526"/>
            <a:ext cx="2534602" cy="2514600"/>
          </a:xfrm>
          <a:prstGeom prst="rect">
            <a:avLst/>
          </a:prstGeom>
          <a:solidFill>
            <a:srgbClr val="ADADAD"/>
          </a:solidFill>
          <a:ln>
            <a:noFill/>
          </a:ln>
        </p:spPr>
      </p:sp>
      <p:sp>
        <p:nvSpPr>
          <p:cNvPr id="517" name="Google Shape;517;p111"/>
          <p:cNvSpPr txBox="1">
            <a:spLocks noGrp="1"/>
          </p:cNvSpPr>
          <p:nvPr>
            <p:ph type="title"/>
          </p:nvPr>
        </p:nvSpPr>
        <p:spPr>
          <a:xfrm>
            <a:off x="6096000" y="526495"/>
            <a:ext cx="5180859"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8" name="Google Shape;518;p111"/>
          <p:cNvSpPr txBox="1">
            <a:spLocks noGrp="1"/>
          </p:cNvSpPr>
          <p:nvPr>
            <p:ph type="body" idx="1"/>
          </p:nvPr>
        </p:nvSpPr>
        <p:spPr>
          <a:xfrm>
            <a:off x="6096001" y="3068878"/>
            <a:ext cx="5180858" cy="280010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19" name="Google Shape;519;p111"/>
          <p:cNvSpPr txBox="1">
            <a:spLocks noGrp="1"/>
          </p:cNvSpPr>
          <p:nvPr>
            <p:ph type="body" idx="6"/>
          </p:nvPr>
        </p:nvSpPr>
        <p:spPr>
          <a:xfrm>
            <a:off x="6096001" y="2126694"/>
            <a:ext cx="5180858" cy="9421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520" name="Google Shape;520;p111"/>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16_Content with Caption">
  <p:cSld name="16_Content with Caption">
    <p:spTree>
      <p:nvGrpSpPr>
        <p:cNvPr id="1" name="Shape 521"/>
        <p:cNvGrpSpPr/>
        <p:nvPr/>
      </p:nvGrpSpPr>
      <p:grpSpPr>
        <a:xfrm>
          <a:off x="0" y="0"/>
          <a:ext cx="0" cy="0"/>
          <a:chOff x="0" y="0"/>
          <a:chExt cx="0" cy="0"/>
        </a:xfrm>
      </p:grpSpPr>
      <p:sp>
        <p:nvSpPr>
          <p:cNvPr id="522" name="Google Shape;522;p112"/>
          <p:cNvSpPr>
            <a:spLocks noGrp="1"/>
          </p:cNvSpPr>
          <p:nvPr>
            <p:ph type="pic" idx="2"/>
          </p:nvPr>
        </p:nvSpPr>
        <p:spPr>
          <a:xfrm>
            <a:off x="9657398" y="3354386"/>
            <a:ext cx="2534602" cy="3503613"/>
          </a:xfrm>
          <a:prstGeom prst="rect">
            <a:avLst/>
          </a:prstGeom>
          <a:solidFill>
            <a:srgbClr val="ADADAD"/>
          </a:solidFill>
          <a:ln>
            <a:noFill/>
          </a:ln>
        </p:spPr>
      </p:sp>
      <p:sp>
        <p:nvSpPr>
          <p:cNvPr id="523" name="Google Shape;523;p112"/>
          <p:cNvSpPr>
            <a:spLocks noGrp="1"/>
          </p:cNvSpPr>
          <p:nvPr>
            <p:ph type="pic" idx="3"/>
          </p:nvPr>
        </p:nvSpPr>
        <p:spPr>
          <a:xfrm>
            <a:off x="7040314" y="-12526"/>
            <a:ext cx="2534602" cy="4286248"/>
          </a:xfrm>
          <a:prstGeom prst="rect">
            <a:avLst/>
          </a:prstGeom>
          <a:solidFill>
            <a:srgbClr val="ADADAD"/>
          </a:solidFill>
          <a:ln>
            <a:noFill/>
          </a:ln>
        </p:spPr>
      </p:sp>
      <p:sp>
        <p:nvSpPr>
          <p:cNvPr id="524" name="Google Shape;524;p112"/>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a:ea typeface="Montserrat"/>
                <a:cs typeface="Montserrat"/>
                <a:sym typeface="Montserrat"/>
              </a:defRPr>
            </a:lvl1pPr>
            <a:lvl2pPr marL="0" lvl="1" indent="0" algn="r">
              <a:spcBef>
                <a:spcPts val="0"/>
              </a:spcBef>
              <a:buNone/>
              <a:defRPr sz="1200" b="0" i="0">
                <a:solidFill>
                  <a:schemeClr val="lt1"/>
                </a:solidFill>
                <a:latin typeface="Montserrat"/>
                <a:ea typeface="Montserrat"/>
                <a:cs typeface="Montserrat"/>
                <a:sym typeface="Montserrat"/>
              </a:defRPr>
            </a:lvl2pPr>
            <a:lvl3pPr marL="0" lvl="2" indent="0" algn="r">
              <a:spcBef>
                <a:spcPts val="0"/>
              </a:spcBef>
              <a:buNone/>
              <a:defRPr sz="1200" b="0" i="0">
                <a:solidFill>
                  <a:schemeClr val="lt1"/>
                </a:solidFill>
                <a:latin typeface="Montserrat"/>
                <a:ea typeface="Montserrat"/>
                <a:cs typeface="Montserrat"/>
                <a:sym typeface="Montserrat"/>
              </a:defRPr>
            </a:lvl3pPr>
            <a:lvl4pPr marL="0" lvl="3" indent="0" algn="r">
              <a:spcBef>
                <a:spcPts val="0"/>
              </a:spcBef>
              <a:buNone/>
              <a:defRPr sz="1200" b="0" i="0">
                <a:solidFill>
                  <a:schemeClr val="lt1"/>
                </a:solidFill>
                <a:latin typeface="Montserrat"/>
                <a:ea typeface="Montserrat"/>
                <a:cs typeface="Montserrat"/>
                <a:sym typeface="Montserrat"/>
              </a:defRPr>
            </a:lvl4pPr>
            <a:lvl5pPr marL="0" lvl="4" indent="0" algn="r">
              <a:spcBef>
                <a:spcPts val="0"/>
              </a:spcBef>
              <a:buNone/>
              <a:defRPr sz="1200" b="0" i="0">
                <a:solidFill>
                  <a:schemeClr val="lt1"/>
                </a:solidFill>
                <a:latin typeface="Montserrat"/>
                <a:ea typeface="Montserrat"/>
                <a:cs typeface="Montserrat"/>
                <a:sym typeface="Montserrat"/>
              </a:defRPr>
            </a:lvl5pPr>
            <a:lvl6pPr marL="0" lvl="5" indent="0" algn="r">
              <a:spcBef>
                <a:spcPts val="0"/>
              </a:spcBef>
              <a:buNone/>
              <a:defRPr sz="1200" b="0" i="0">
                <a:solidFill>
                  <a:schemeClr val="lt1"/>
                </a:solidFill>
                <a:latin typeface="Montserrat"/>
                <a:ea typeface="Montserrat"/>
                <a:cs typeface="Montserrat"/>
                <a:sym typeface="Montserrat"/>
              </a:defRPr>
            </a:lvl6pPr>
            <a:lvl7pPr marL="0" lvl="6" indent="0" algn="r">
              <a:spcBef>
                <a:spcPts val="0"/>
              </a:spcBef>
              <a:buNone/>
              <a:defRPr sz="1200" b="0" i="0">
                <a:solidFill>
                  <a:schemeClr val="lt1"/>
                </a:solidFill>
                <a:latin typeface="Montserrat"/>
                <a:ea typeface="Montserrat"/>
                <a:cs typeface="Montserrat"/>
                <a:sym typeface="Montserrat"/>
              </a:defRPr>
            </a:lvl7pPr>
            <a:lvl8pPr marL="0" lvl="7" indent="0" algn="r">
              <a:spcBef>
                <a:spcPts val="0"/>
              </a:spcBef>
              <a:buNone/>
              <a:defRPr sz="1200" b="0" i="0">
                <a:solidFill>
                  <a:schemeClr val="lt1"/>
                </a:solidFill>
                <a:latin typeface="Montserrat"/>
                <a:ea typeface="Montserrat"/>
                <a:cs typeface="Montserrat"/>
                <a:sym typeface="Montserrat"/>
              </a:defRPr>
            </a:lvl8pPr>
            <a:lvl9pPr marL="0" lvl="8" indent="0" algn="r">
              <a:spcBef>
                <a:spcPts val="0"/>
              </a:spcBef>
              <a:buNone/>
              <a:defRPr sz="1200" b="0" i="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525" name="Google Shape;525;p112"/>
          <p:cNvSpPr>
            <a:spLocks noGrp="1"/>
          </p:cNvSpPr>
          <p:nvPr>
            <p:ph type="pic" idx="4"/>
          </p:nvPr>
        </p:nvSpPr>
        <p:spPr>
          <a:xfrm>
            <a:off x="9657398" y="-12527"/>
            <a:ext cx="2534602" cy="3297235"/>
          </a:xfrm>
          <a:prstGeom prst="rect">
            <a:avLst/>
          </a:prstGeom>
          <a:solidFill>
            <a:srgbClr val="ADADAD"/>
          </a:solidFill>
          <a:ln>
            <a:noFill/>
          </a:ln>
        </p:spPr>
      </p:sp>
      <p:sp>
        <p:nvSpPr>
          <p:cNvPr id="526" name="Google Shape;526;p112"/>
          <p:cNvSpPr>
            <a:spLocks noGrp="1"/>
          </p:cNvSpPr>
          <p:nvPr>
            <p:ph type="pic" idx="5"/>
          </p:nvPr>
        </p:nvSpPr>
        <p:spPr>
          <a:xfrm>
            <a:off x="7040314" y="4343399"/>
            <a:ext cx="2534602" cy="2514600"/>
          </a:xfrm>
          <a:prstGeom prst="rect">
            <a:avLst/>
          </a:prstGeom>
          <a:solidFill>
            <a:srgbClr val="ADADAD"/>
          </a:solidFill>
          <a:ln>
            <a:noFill/>
          </a:ln>
        </p:spPr>
      </p:sp>
      <p:pic>
        <p:nvPicPr>
          <p:cNvPr id="527" name="Google Shape;527;p112"/>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
        <p:nvSpPr>
          <p:cNvPr id="528" name="Google Shape;528;p112"/>
          <p:cNvSpPr>
            <a:spLocks noGrp="1"/>
          </p:cNvSpPr>
          <p:nvPr>
            <p:ph type="pic" idx="6"/>
          </p:nvPr>
        </p:nvSpPr>
        <p:spPr>
          <a:xfrm>
            <a:off x="4423230" y="-12527"/>
            <a:ext cx="2534602" cy="2514600"/>
          </a:xfrm>
          <a:prstGeom prst="rect">
            <a:avLst/>
          </a:prstGeom>
          <a:solidFill>
            <a:srgbClr val="ADADAD"/>
          </a:solidFill>
          <a:ln>
            <a:noFill/>
          </a:ln>
        </p:spPr>
      </p:sp>
      <p:sp>
        <p:nvSpPr>
          <p:cNvPr id="529" name="Google Shape;529;p112"/>
          <p:cNvSpPr>
            <a:spLocks noGrp="1"/>
          </p:cNvSpPr>
          <p:nvPr>
            <p:ph type="pic" idx="7"/>
          </p:nvPr>
        </p:nvSpPr>
        <p:spPr>
          <a:xfrm>
            <a:off x="4423230" y="2571752"/>
            <a:ext cx="2534602" cy="4286248"/>
          </a:xfrm>
          <a:prstGeom prst="rect">
            <a:avLst/>
          </a:prstGeom>
          <a:solidFill>
            <a:srgbClr val="ADADAD"/>
          </a:solidFill>
          <a:ln>
            <a:noFill/>
          </a:ln>
        </p:spPr>
      </p:sp>
      <p:sp>
        <p:nvSpPr>
          <p:cNvPr id="530" name="Google Shape;530;p112"/>
          <p:cNvSpPr txBox="1">
            <a:spLocks noGrp="1"/>
          </p:cNvSpPr>
          <p:nvPr>
            <p:ph type="title"/>
          </p:nvPr>
        </p:nvSpPr>
        <p:spPr>
          <a:xfrm>
            <a:off x="910220" y="526495"/>
            <a:ext cx="2661656"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1" name="Google Shape;531;p112"/>
          <p:cNvSpPr txBox="1">
            <a:spLocks noGrp="1"/>
          </p:cNvSpPr>
          <p:nvPr>
            <p:ph type="body" idx="1"/>
          </p:nvPr>
        </p:nvSpPr>
        <p:spPr>
          <a:xfrm>
            <a:off x="910220" y="3068878"/>
            <a:ext cx="2661655" cy="280010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2" name="Google Shape;532;p112"/>
          <p:cNvSpPr txBox="1">
            <a:spLocks noGrp="1"/>
          </p:cNvSpPr>
          <p:nvPr>
            <p:ph type="body" idx="8"/>
          </p:nvPr>
        </p:nvSpPr>
        <p:spPr>
          <a:xfrm>
            <a:off x="910220" y="2126694"/>
            <a:ext cx="2661655" cy="9421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Slide">
  <p:cSld name="5_Title Slide">
    <p:bg>
      <p:bgPr>
        <a:solidFill>
          <a:schemeClr val="dk1"/>
        </a:solidFill>
        <a:effectLst/>
      </p:bgPr>
    </p:bg>
    <p:spTree>
      <p:nvGrpSpPr>
        <p:cNvPr id="1" name="Shape 51"/>
        <p:cNvGrpSpPr/>
        <p:nvPr/>
      </p:nvGrpSpPr>
      <p:grpSpPr>
        <a:xfrm>
          <a:off x="0" y="0"/>
          <a:ext cx="0" cy="0"/>
          <a:chOff x="0" y="0"/>
          <a:chExt cx="0" cy="0"/>
        </a:xfrm>
      </p:grpSpPr>
      <p:sp>
        <p:nvSpPr>
          <p:cNvPr id="52" name="Google Shape;52;p32"/>
          <p:cNvSpPr>
            <a:spLocks noGrp="1"/>
          </p:cNvSpPr>
          <p:nvPr>
            <p:ph type="pic" idx="2"/>
          </p:nvPr>
        </p:nvSpPr>
        <p:spPr>
          <a:xfrm>
            <a:off x="0" y="0"/>
            <a:ext cx="12192000" cy="6858000"/>
          </a:xfrm>
          <a:prstGeom prst="rect">
            <a:avLst/>
          </a:prstGeom>
          <a:solidFill>
            <a:srgbClr val="000000"/>
          </a:solidFill>
          <a:ln>
            <a:noFill/>
          </a:ln>
        </p:spPr>
      </p:sp>
      <p:sp>
        <p:nvSpPr>
          <p:cNvPr id="53" name="Google Shape;53;p32"/>
          <p:cNvSpPr txBox="1">
            <a:spLocks noGrp="1"/>
          </p:cNvSpPr>
          <p:nvPr>
            <p:ph type="ctrTitle"/>
          </p:nvPr>
        </p:nvSpPr>
        <p:spPr>
          <a:xfrm>
            <a:off x="1040607" y="2131694"/>
            <a:ext cx="10110787" cy="185038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400"/>
              <a:buFont typeface="Montserrat ExtraBold"/>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2"/>
          <p:cNvSpPr txBox="1">
            <a:spLocks noGrp="1"/>
          </p:cNvSpPr>
          <p:nvPr>
            <p:ph type="subTitle" idx="1"/>
          </p:nvPr>
        </p:nvSpPr>
        <p:spPr>
          <a:xfrm>
            <a:off x="1524000" y="4074159"/>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pic>
        <p:nvPicPr>
          <p:cNvPr id="55" name="Google Shape;55;p32"/>
          <p:cNvPicPr preferRelativeResize="0"/>
          <p:nvPr/>
        </p:nvPicPr>
        <p:blipFill rotWithShape="1">
          <a:blip r:embed="rId2">
            <a:alphaModFix/>
          </a:blip>
          <a:srcRect/>
          <a:stretch/>
        </p:blipFill>
        <p:spPr>
          <a:xfrm>
            <a:off x="4909134" y="1051560"/>
            <a:ext cx="2394066" cy="18288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17_Content with Caption">
  <p:cSld name="17_Content with Caption">
    <p:spTree>
      <p:nvGrpSpPr>
        <p:cNvPr id="1" name="Shape 533"/>
        <p:cNvGrpSpPr/>
        <p:nvPr/>
      </p:nvGrpSpPr>
      <p:grpSpPr>
        <a:xfrm>
          <a:off x="0" y="0"/>
          <a:ext cx="0" cy="0"/>
          <a:chOff x="0" y="0"/>
          <a:chExt cx="0" cy="0"/>
        </a:xfrm>
      </p:grpSpPr>
      <p:sp>
        <p:nvSpPr>
          <p:cNvPr id="534" name="Google Shape;534;p113"/>
          <p:cNvSpPr>
            <a:spLocks noGrp="1"/>
          </p:cNvSpPr>
          <p:nvPr>
            <p:ph type="pic" idx="2"/>
          </p:nvPr>
        </p:nvSpPr>
        <p:spPr>
          <a:xfrm>
            <a:off x="0" y="3428999"/>
            <a:ext cx="6096000" cy="3429001"/>
          </a:xfrm>
          <a:prstGeom prst="rect">
            <a:avLst/>
          </a:prstGeom>
          <a:solidFill>
            <a:srgbClr val="ADADAD"/>
          </a:solidFill>
          <a:ln>
            <a:noFill/>
          </a:ln>
        </p:spPr>
      </p:sp>
      <p:sp>
        <p:nvSpPr>
          <p:cNvPr id="535" name="Google Shape;535;p113"/>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dk1"/>
                </a:solidFill>
                <a:latin typeface="Montserrat"/>
                <a:ea typeface="Montserrat"/>
                <a:cs typeface="Montserrat"/>
                <a:sym typeface="Montserrat"/>
              </a:defRPr>
            </a:lvl1pPr>
            <a:lvl2pPr marL="0" lvl="1" indent="0" algn="r">
              <a:spcBef>
                <a:spcPts val="0"/>
              </a:spcBef>
              <a:buNone/>
              <a:defRPr sz="1200" b="0" i="0">
                <a:solidFill>
                  <a:schemeClr val="dk1"/>
                </a:solidFill>
                <a:latin typeface="Montserrat"/>
                <a:ea typeface="Montserrat"/>
                <a:cs typeface="Montserrat"/>
                <a:sym typeface="Montserrat"/>
              </a:defRPr>
            </a:lvl2pPr>
            <a:lvl3pPr marL="0" lvl="2" indent="0" algn="r">
              <a:spcBef>
                <a:spcPts val="0"/>
              </a:spcBef>
              <a:buNone/>
              <a:defRPr sz="1200" b="0" i="0">
                <a:solidFill>
                  <a:schemeClr val="dk1"/>
                </a:solidFill>
                <a:latin typeface="Montserrat"/>
                <a:ea typeface="Montserrat"/>
                <a:cs typeface="Montserrat"/>
                <a:sym typeface="Montserrat"/>
              </a:defRPr>
            </a:lvl3pPr>
            <a:lvl4pPr marL="0" lvl="3" indent="0" algn="r">
              <a:spcBef>
                <a:spcPts val="0"/>
              </a:spcBef>
              <a:buNone/>
              <a:defRPr sz="1200" b="0" i="0">
                <a:solidFill>
                  <a:schemeClr val="dk1"/>
                </a:solidFill>
                <a:latin typeface="Montserrat"/>
                <a:ea typeface="Montserrat"/>
                <a:cs typeface="Montserrat"/>
                <a:sym typeface="Montserrat"/>
              </a:defRPr>
            </a:lvl4pPr>
            <a:lvl5pPr marL="0" lvl="4" indent="0" algn="r">
              <a:spcBef>
                <a:spcPts val="0"/>
              </a:spcBef>
              <a:buNone/>
              <a:defRPr sz="1200" b="0" i="0">
                <a:solidFill>
                  <a:schemeClr val="dk1"/>
                </a:solidFill>
                <a:latin typeface="Montserrat"/>
                <a:ea typeface="Montserrat"/>
                <a:cs typeface="Montserrat"/>
                <a:sym typeface="Montserrat"/>
              </a:defRPr>
            </a:lvl5pPr>
            <a:lvl6pPr marL="0" lvl="5" indent="0" algn="r">
              <a:spcBef>
                <a:spcPts val="0"/>
              </a:spcBef>
              <a:buNone/>
              <a:defRPr sz="1200" b="0" i="0">
                <a:solidFill>
                  <a:schemeClr val="dk1"/>
                </a:solidFill>
                <a:latin typeface="Montserrat"/>
                <a:ea typeface="Montserrat"/>
                <a:cs typeface="Montserrat"/>
                <a:sym typeface="Montserrat"/>
              </a:defRPr>
            </a:lvl6pPr>
            <a:lvl7pPr marL="0" lvl="6" indent="0" algn="r">
              <a:spcBef>
                <a:spcPts val="0"/>
              </a:spcBef>
              <a:buNone/>
              <a:defRPr sz="1200" b="0" i="0">
                <a:solidFill>
                  <a:schemeClr val="dk1"/>
                </a:solidFill>
                <a:latin typeface="Montserrat"/>
                <a:ea typeface="Montserrat"/>
                <a:cs typeface="Montserrat"/>
                <a:sym typeface="Montserrat"/>
              </a:defRPr>
            </a:lvl7pPr>
            <a:lvl8pPr marL="0" lvl="7" indent="0" algn="r">
              <a:spcBef>
                <a:spcPts val="0"/>
              </a:spcBef>
              <a:buNone/>
              <a:defRPr sz="1200" b="0" i="0">
                <a:solidFill>
                  <a:schemeClr val="dk1"/>
                </a:solidFill>
                <a:latin typeface="Montserrat"/>
                <a:ea typeface="Montserrat"/>
                <a:cs typeface="Montserrat"/>
                <a:sym typeface="Montserrat"/>
              </a:defRPr>
            </a:lvl8pPr>
            <a:lvl9pPr marL="0" lvl="8" indent="0" algn="r">
              <a:spcBef>
                <a:spcPts val="0"/>
              </a:spcBef>
              <a:buNone/>
              <a:defRPr sz="1200" b="0" i="0">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536" name="Google Shape;536;p113"/>
          <p:cNvSpPr>
            <a:spLocks noGrp="1"/>
          </p:cNvSpPr>
          <p:nvPr>
            <p:ph type="pic" idx="3"/>
          </p:nvPr>
        </p:nvSpPr>
        <p:spPr>
          <a:xfrm>
            <a:off x="6096000" y="-1"/>
            <a:ext cx="6096000" cy="3429001"/>
          </a:xfrm>
          <a:prstGeom prst="rect">
            <a:avLst/>
          </a:prstGeom>
          <a:solidFill>
            <a:srgbClr val="ADADAD"/>
          </a:solidFill>
          <a:ln>
            <a:noFill/>
          </a:ln>
        </p:spPr>
      </p:sp>
      <p:sp>
        <p:nvSpPr>
          <p:cNvPr id="537" name="Google Shape;537;p113"/>
          <p:cNvSpPr txBox="1">
            <a:spLocks noGrp="1"/>
          </p:cNvSpPr>
          <p:nvPr>
            <p:ph type="title"/>
          </p:nvPr>
        </p:nvSpPr>
        <p:spPr>
          <a:xfrm>
            <a:off x="839788" y="758337"/>
            <a:ext cx="4304558" cy="130072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8" name="Google Shape;538;p113"/>
          <p:cNvSpPr txBox="1">
            <a:spLocks noGrp="1"/>
          </p:cNvSpPr>
          <p:nvPr>
            <p:ph type="body" idx="1"/>
          </p:nvPr>
        </p:nvSpPr>
        <p:spPr>
          <a:xfrm>
            <a:off x="7020215" y="4084638"/>
            <a:ext cx="4247569" cy="211772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9" name="Google Shape;539;p113"/>
          <p:cNvSpPr txBox="1">
            <a:spLocks noGrp="1"/>
          </p:cNvSpPr>
          <p:nvPr>
            <p:ph type="body" idx="4"/>
          </p:nvPr>
        </p:nvSpPr>
        <p:spPr>
          <a:xfrm>
            <a:off x="839788" y="2059061"/>
            <a:ext cx="4304557" cy="9421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540" name="Google Shape;540;p113"/>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3_Content with Caption">
  <p:cSld name="3_Content with Caption">
    <p:spTree>
      <p:nvGrpSpPr>
        <p:cNvPr id="1" name="Shape 541"/>
        <p:cNvGrpSpPr/>
        <p:nvPr/>
      </p:nvGrpSpPr>
      <p:grpSpPr>
        <a:xfrm>
          <a:off x="0" y="0"/>
          <a:ext cx="0" cy="0"/>
          <a:chOff x="0" y="0"/>
          <a:chExt cx="0" cy="0"/>
        </a:xfrm>
      </p:grpSpPr>
      <p:sp>
        <p:nvSpPr>
          <p:cNvPr id="542" name="Google Shape;542;p114"/>
          <p:cNvSpPr/>
          <p:nvPr/>
        </p:nvSpPr>
        <p:spPr>
          <a:xfrm>
            <a:off x="0" y="0"/>
            <a:ext cx="3063240" cy="6858000"/>
          </a:xfrm>
          <a:prstGeom prst="rect">
            <a:avLst/>
          </a:prstGeom>
          <a:gradFill>
            <a:gsLst>
              <a:gs pos="0">
                <a:schemeClr val="accent3"/>
              </a:gs>
              <a:gs pos="100000">
                <a:schemeClr val="accent2"/>
              </a:gs>
            </a:gsLst>
            <a:lin ang="8100000" scaled="0"/>
          </a:gradFill>
          <a:ln>
            <a:noFill/>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endParaRPr sz="1800">
              <a:solidFill>
                <a:schemeClr val="dk1"/>
              </a:solidFill>
              <a:latin typeface="Arial"/>
              <a:ea typeface="Arial"/>
              <a:cs typeface="Arial"/>
              <a:sym typeface="Arial"/>
            </a:endParaRPr>
          </a:p>
        </p:txBody>
      </p:sp>
      <p:sp>
        <p:nvSpPr>
          <p:cNvPr id="543" name="Google Shape;543;p114"/>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44" name="Google Shape;544;p114"/>
          <p:cNvSpPr txBox="1">
            <a:spLocks noGrp="1"/>
          </p:cNvSpPr>
          <p:nvPr>
            <p:ph type="title"/>
          </p:nvPr>
        </p:nvSpPr>
        <p:spPr>
          <a:xfrm>
            <a:off x="346541" y="903768"/>
            <a:ext cx="2370158" cy="1600200"/>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lt1"/>
              </a:buClr>
              <a:buSzPts val="3200"/>
              <a:buFont typeface="Montserrat ExtraBold"/>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5" name="Google Shape;545;p114"/>
          <p:cNvSpPr txBox="1">
            <a:spLocks noGrp="1"/>
          </p:cNvSpPr>
          <p:nvPr>
            <p:ph type="body" idx="1"/>
          </p:nvPr>
        </p:nvSpPr>
        <p:spPr>
          <a:xfrm>
            <a:off x="7025269" y="1703868"/>
            <a:ext cx="4251590" cy="41651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46" name="Google Shape;546;p114"/>
          <p:cNvSpPr>
            <a:spLocks noGrp="1"/>
          </p:cNvSpPr>
          <p:nvPr>
            <p:ph type="pic" idx="2"/>
          </p:nvPr>
        </p:nvSpPr>
        <p:spPr>
          <a:xfrm>
            <a:off x="3032760" y="1"/>
            <a:ext cx="3063240" cy="6858000"/>
          </a:xfrm>
          <a:prstGeom prst="rect">
            <a:avLst/>
          </a:prstGeom>
          <a:solidFill>
            <a:srgbClr val="ADADAD"/>
          </a:solidFill>
          <a:ln>
            <a:noFill/>
          </a:ln>
        </p:spPr>
      </p:sp>
      <p:sp>
        <p:nvSpPr>
          <p:cNvPr id="547" name="Google Shape;547;p114"/>
          <p:cNvSpPr txBox="1">
            <a:spLocks noGrp="1"/>
          </p:cNvSpPr>
          <p:nvPr>
            <p:ph type="body" idx="3"/>
          </p:nvPr>
        </p:nvSpPr>
        <p:spPr>
          <a:xfrm>
            <a:off x="7025269" y="761684"/>
            <a:ext cx="4251590" cy="8165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000"/>
              <a:buNone/>
              <a:defRPr sz="20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548" name="Google Shape;548;p114"/>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20_Section Header">
  <p:cSld name="20_Section Header">
    <p:spTree>
      <p:nvGrpSpPr>
        <p:cNvPr id="1" name="Shape 549"/>
        <p:cNvGrpSpPr/>
        <p:nvPr/>
      </p:nvGrpSpPr>
      <p:grpSpPr>
        <a:xfrm>
          <a:off x="0" y="0"/>
          <a:ext cx="0" cy="0"/>
          <a:chOff x="0" y="0"/>
          <a:chExt cx="0" cy="0"/>
        </a:xfrm>
      </p:grpSpPr>
      <p:sp>
        <p:nvSpPr>
          <p:cNvPr id="550" name="Google Shape;550;p115"/>
          <p:cNvSpPr txBox="1">
            <a:spLocks noGrp="1"/>
          </p:cNvSpPr>
          <p:nvPr>
            <p:ph type="title"/>
          </p:nvPr>
        </p:nvSpPr>
        <p:spPr>
          <a:xfrm>
            <a:off x="831850" y="2586922"/>
            <a:ext cx="10515600" cy="1975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Montserrat ExtraBold"/>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1" name="Google Shape;551;p1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
        <p:nvSpPr>
          <p:cNvPr id="552" name="Google Shape;552;p115"/>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53" name="Google Shape;553;p115"/>
          <p:cNvSpPr>
            <a:spLocks noGrp="1"/>
          </p:cNvSpPr>
          <p:nvPr>
            <p:ph type="pic" idx="2"/>
          </p:nvPr>
        </p:nvSpPr>
        <p:spPr>
          <a:xfrm>
            <a:off x="0" y="0"/>
            <a:ext cx="3048001" cy="2286000"/>
          </a:xfrm>
          <a:prstGeom prst="rect">
            <a:avLst/>
          </a:prstGeom>
          <a:solidFill>
            <a:srgbClr val="ADADAD"/>
          </a:solidFill>
          <a:ln>
            <a:noFill/>
          </a:ln>
        </p:spPr>
      </p:sp>
      <p:sp>
        <p:nvSpPr>
          <p:cNvPr id="554" name="Google Shape;554;p115"/>
          <p:cNvSpPr>
            <a:spLocks noGrp="1"/>
          </p:cNvSpPr>
          <p:nvPr>
            <p:ph type="pic" idx="3"/>
          </p:nvPr>
        </p:nvSpPr>
        <p:spPr>
          <a:xfrm>
            <a:off x="3048001" y="0"/>
            <a:ext cx="3048001" cy="2286000"/>
          </a:xfrm>
          <a:prstGeom prst="rect">
            <a:avLst/>
          </a:prstGeom>
          <a:solidFill>
            <a:srgbClr val="CFCFCF"/>
          </a:solidFill>
          <a:ln>
            <a:noFill/>
          </a:ln>
        </p:spPr>
      </p:sp>
      <p:sp>
        <p:nvSpPr>
          <p:cNvPr id="555" name="Google Shape;555;p115"/>
          <p:cNvSpPr>
            <a:spLocks noGrp="1"/>
          </p:cNvSpPr>
          <p:nvPr>
            <p:ph type="pic" idx="4"/>
          </p:nvPr>
        </p:nvSpPr>
        <p:spPr>
          <a:xfrm>
            <a:off x="6096002" y="0"/>
            <a:ext cx="3048001" cy="2286000"/>
          </a:xfrm>
          <a:prstGeom prst="rect">
            <a:avLst/>
          </a:prstGeom>
          <a:solidFill>
            <a:srgbClr val="ADADAD"/>
          </a:solidFill>
          <a:ln>
            <a:noFill/>
          </a:ln>
        </p:spPr>
      </p:sp>
      <p:sp>
        <p:nvSpPr>
          <p:cNvPr id="556" name="Google Shape;556;p115"/>
          <p:cNvSpPr>
            <a:spLocks noGrp="1"/>
          </p:cNvSpPr>
          <p:nvPr>
            <p:ph type="pic" idx="5"/>
          </p:nvPr>
        </p:nvSpPr>
        <p:spPr>
          <a:xfrm>
            <a:off x="9144002" y="0"/>
            <a:ext cx="3048000" cy="2286000"/>
          </a:xfrm>
          <a:prstGeom prst="rect">
            <a:avLst/>
          </a:prstGeom>
          <a:solidFill>
            <a:srgbClr val="CFCFCF"/>
          </a:solidFill>
          <a:ln>
            <a:noFill/>
          </a:ln>
        </p:spPr>
      </p:sp>
      <p:pic>
        <p:nvPicPr>
          <p:cNvPr id="557" name="Google Shape;557;p115"/>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21_Section Header">
  <p:cSld name="21_Section Header">
    <p:spTree>
      <p:nvGrpSpPr>
        <p:cNvPr id="1" name="Shape 558"/>
        <p:cNvGrpSpPr/>
        <p:nvPr/>
      </p:nvGrpSpPr>
      <p:grpSpPr>
        <a:xfrm>
          <a:off x="0" y="0"/>
          <a:ext cx="0" cy="0"/>
          <a:chOff x="0" y="0"/>
          <a:chExt cx="0" cy="0"/>
        </a:xfrm>
      </p:grpSpPr>
      <p:sp>
        <p:nvSpPr>
          <p:cNvPr id="559" name="Google Shape;559;p116"/>
          <p:cNvSpPr txBox="1">
            <a:spLocks noGrp="1"/>
          </p:cNvSpPr>
          <p:nvPr>
            <p:ph type="title"/>
          </p:nvPr>
        </p:nvSpPr>
        <p:spPr>
          <a:xfrm>
            <a:off x="831850" y="2586922"/>
            <a:ext cx="10515600" cy="1975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Montserrat ExtraBold"/>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0" name="Google Shape;560;p1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
        <p:nvSpPr>
          <p:cNvPr id="561" name="Google Shape;561;p116"/>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62" name="Google Shape;562;p116"/>
          <p:cNvSpPr>
            <a:spLocks noGrp="1"/>
          </p:cNvSpPr>
          <p:nvPr>
            <p:ph type="pic" idx="2"/>
          </p:nvPr>
        </p:nvSpPr>
        <p:spPr>
          <a:xfrm>
            <a:off x="0" y="0"/>
            <a:ext cx="12192000" cy="2286000"/>
          </a:xfrm>
          <a:prstGeom prst="rect">
            <a:avLst/>
          </a:prstGeom>
          <a:solidFill>
            <a:srgbClr val="ADADAD"/>
          </a:solidFill>
          <a:ln>
            <a:noFill/>
          </a:ln>
        </p:spPr>
      </p:sp>
      <p:pic>
        <p:nvPicPr>
          <p:cNvPr id="563" name="Google Shape;563;p116"/>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64"/>
        <p:cNvGrpSpPr/>
        <p:nvPr/>
      </p:nvGrpSpPr>
      <p:grpSpPr>
        <a:xfrm>
          <a:off x="0" y="0"/>
          <a:ext cx="0" cy="0"/>
          <a:chOff x="0" y="0"/>
          <a:chExt cx="0" cy="0"/>
        </a:xfrm>
      </p:grpSpPr>
      <p:sp>
        <p:nvSpPr>
          <p:cNvPr id="565" name="Google Shape;565;p117"/>
          <p:cNvSpPr>
            <a:spLocks noGrp="1"/>
          </p:cNvSpPr>
          <p:nvPr>
            <p:ph type="pic" idx="2"/>
          </p:nvPr>
        </p:nvSpPr>
        <p:spPr>
          <a:xfrm>
            <a:off x="-1" y="4572000"/>
            <a:ext cx="12203799" cy="2286000"/>
          </a:xfrm>
          <a:prstGeom prst="rect">
            <a:avLst/>
          </a:prstGeom>
          <a:solidFill>
            <a:srgbClr val="ADADAD"/>
          </a:solidFill>
          <a:ln>
            <a:noFill/>
          </a:ln>
        </p:spPr>
      </p:sp>
      <p:sp>
        <p:nvSpPr>
          <p:cNvPr id="566" name="Google Shape;566;p117"/>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lt1"/>
                </a:solidFill>
                <a:latin typeface="Montserrat"/>
                <a:ea typeface="Montserrat"/>
                <a:cs typeface="Montserrat"/>
                <a:sym typeface="Montserrat"/>
              </a:defRPr>
            </a:lvl1pPr>
            <a:lvl2pPr marL="0" lvl="1" indent="0" algn="r">
              <a:spcBef>
                <a:spcPts val="0"/>
              </a:spcBef>
              <a:buNone/>
              <a:defRPr sz="1200" b="0" i="0">
                <a:solidFill>
                  <a:schemeClr val="lt1"/>
                </a:solidFill>
                <a:latin typeface="Montserrat"/>
                <a:ea typeface="Montserrat"/>
                <a:cs typeface="Montserrat"/>
                <a:sym typeface="Montserrat"/>
              </a:defRPr>
            </a:lvl2pPr>
            <a:lvl3pPr marL="0" lvl="2" indent="0" algn="r">
              <a:spcBef>
                <a:spcPts val="0"/>
              </a:spcBef>
              <a:buNone/>
              <a:defRPr sz="1200" b="0" i="0">
                <a:solidFill>
                  <a:schemeClr val="lt1"/>
                </a:solidFill>
                <a:latin typeface="Montserrat"/>
                <a:ea typeface="Montserrat"/>
                <a:cs typeface="Montserrat"/>
                <a:sym typeface="Montserrat"/>
              </a:defRPr>
            </a:lvl3pPr>
            <a:lvl4pPr marL="0" lvl="3" indent="0" algn="r">
              <a:spcBef>
                <a:spcPts val="0"/>
              </a:spcBef>
              <a:buNone/>
              <a:defRPr sz="1200" b="0" i="0">
                <a:solidFill>
                  <a:schemeClr val="lt1"/>
                </a:solidFill>
                <a:latin typeface="Montserrat"/>
                <a:ea typeface="Montserrat"/>
                <a:cs typeface="Montserrat"/>
                <a:sym typeface="Montserrat"/>
              </a:defRPr>
            </a:lvl4pPr>
            <a:lvl5pPr marL="0" lvl="4" indent="0" algn="r">
              <a:spcBef>
                <a:spcPts val="0"/>
              </a:spcBef>
              <a:buNone/>
              <a:defRPr sz="1200" b="0" i="0">
                <a:solidFill>
                  <a:schemeClr val="lt1"/>
                </a:solidFill>
                <a:latin typeface="Montserrat"/>
                <a:ea typeface="Montserrat"/>
                <a:cs typeface="Montserrat"/>
                <a:sym typeface="Montserrat"/>
              </a:defRPr>
            </a:lvl5pPr>
            <a:lvl6pPr marL="0" lvl="5" indent="0" algn="r">
              <a:spcBef>
                <a:spcPts val="0"/>
              </a:spcBef>
              <a:buNone/>
              <a:defRPr sz="1200" b="0" i="0">
                <a:solidFill>
                  <a:schemeClr val="lt1"/>
                </a:solidFill>
                <a:latin typeface="Montserrat"/>
                <a:ea typeface="Montserrat"/>
                <a:cs typeface="Montserrat"/>
                <a:sym typeface="Montserrat"/>
              </a:defRPr>
            </a:lvl6pPr>
            <a:lvl7pPr marL="0" lvl="6" indent="0" algn="r">
              <a:spcBef>
                <a:spcPts val="0"/>
              </a:spcBef>
              <a:buNone/>
              <a:defRPr sz="1200" b="0" i="0">
                <a:solidFill>
                  <a:schemeClr val="lt1"/>
                </a:solidFill>
                <a:latin typeface="Montserrat"/>
                <a:ea typeface="Montserrat"/>
                <a:cs typeface="Montserrat"/>
                <a:sym typeface="Montserrat"/>
              </a:defRPr>
            </a:lvl7pPr>
            <a:lvl8pPr marL="0" lvl="7" indent="0" algn="r">
              <a:spcBef>
                <a:spcPts val="0"/>
              </a:spcBef>
              <a:buNone/>
              <a:defRPr sz="1200" b="0" i="0">
                <a:solidFill>
                  <a:schemeClr val="lt1"/>
                </a:solidFill>
                <a:latin typeface="Montserrat"/>
                <a:ea typeface="Montserrat"/>
                <a:cs typeface="Montserrat"/>
                <a:sym typeface="Montserrat"/>
              </a:defRPr>
            </a:lvl8pPr>
            <a:lvl9pPr marL="0" lvl="8" indent="0" algn="r">
              <a:spcBef>
                <a:spcPts val="0"/>
              </a:spcBef>
              <a:buNone/>
              <a:defRPr sz="1200" b="0" i="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567" name="Google Shape;567;p117"/>
          <p:cNvSpPr txBox="1">
            <a:spLocks noGrp="1"/>
          </p:cNvSpPr>
          <p:nvPr>
            <p:ph type="body" idx="1"/>
          </p:nvPr>
        </p:nvSpPr>
        <p:spPr>
          <a:xfrm>
            <a:off x="838199" y="2517731"/>
            <a:ext cx="10521949" cy="160300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sz="1800"/>
            </a:lvl1pPr>
            <a:lvl2pPr marL="914400" lvl="1" indent="-330200" algn="l">
              <a:lnSpc>
                <a:spcPct val="90000"/>
              </a:lnSpc>
              <a:spcBef>
                <a:spcPts val="500"/>
              </a:spcBef>
              <a:spcAft>
                <a:spcPts val="0"/>
              </a:spcAft>
              <a:buSzPts val="1600"/>
              <a:buChar char="▪"/>
              <a:defRPr sz="1600"/>
            </a:lvl2pPr>
            <a:lvl3pPr marL="1371600" lvl="2" indent="-317500" algn="l">
              <a:lnSpc>
                <a:spcPct val="90000"/>
              </a:lnSpc>
              <a:spcBef>
                <a:spcPts val="500"/>
              </a:spcBef>
              <a:spcAft>
                <a:spcPts val="0"/>
              </a:spcAft>
              <a:buSzPts val="1400"/>
              <a:buChar char="▪"/>
              <a:defRPr sz="1400"/>
            </a:lvl3pPr>
            <a:lvl4pPr marL="1828800" lvl="3" indent="-304800" algn="l">
              <a:lnSpc>
                <a:spcPct val="90000"/>
              </a:lnSpc>
              <a:spcBef>
                <a:spcPts val="500"/>
              </a:spcBef>
              <a:spcAft>
                <a:spcPts val="0"/>
              </a:spcAft>
              <a:buSzPts val="1200"/>
              <a:buChar char="▪"/>
              <a:defRPr sz="1200"/>
            </a:lvl4pPr>
            <a:lvl5pPr marL="2286000" lvl="4" indent="-304800" algn="l">
              <a:lnSpc>
                <a:spcPct val="90000"/>
              </a:lnSpc>
              <a:spcBef>
                <a:spcPts val="500"/>
              </a:spcBef>
              <a:spcAft>
                <a:spcPts val="0"/>
              </a:spcAft>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8" name="Google Shape;568;p1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9" name="Google Shape;569;p117"/>
          <p:cNvSpPr txBox="1">
            <a:spLocks noGrp="1"/>
          </p:cNvSpPr>
          <p:nvPr>
            <p:ph type="body" idx="3"/>
          </p:nvPr>
        </p:nvSpPr>
        <p:spPr>
          <a:xfrm>
            <a:off x="831850" y="1690688"/>
            <a:ext cx="10521950" cy="4512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pic>
        <p:nvPicPr>
          <p:cNvPr id="570" name="Google Shape;570;p117"/>
          <p:cNvPicPr preferRelativeResize="0"/>
          <p:nvPr/>
        </p:nvPicPr>
        <p:blipFill rotWithShape="1">
          <a:blip r:embed="rId2">
            <a:alphaModFix/>
          </a:blip>
          <a:srcRect/>
          <a:stretch/>
        </p:blipFill>
        <p:spPr>
          <a:xfrm>
            <a:off x="292935" y="6527352"/>
            <a:ext cx="1197864" cy="91503"/>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71"/>
        <p:cNvGrpSpPr/>
        <p:nvPr/>
      </p:nvGrpSpPr>
      <p:grpSpPr>
        <a:xfrm>
          <a:off x="0" y="0"/>
          <a:ext cx="0" cy="0"/>
          <a:chOff x="0" y="0"/>
          <a:chExt cx="0" cy="0"/>
        </a:xfrm>
      </p:grpSpPr>
      <p:sp>
        <p:nvSpPr>
          <p:cNvPr id="572" name="Google Shape;572;p118"/>
          <p:cNvSpPr>
            <a:spLocks noGrp="1"/>
          </p:cNvSpPr>
          <p:nvPr>
            <p:ph type="pic" idx="2"/>
          </p:nvPr>
        </p:nvSpPr>
        <p:spPr>
          <a:xfrm flipH="1">
            <a:off x="-1" y="0"/>
            <a:ext cx="6071616" cy="4572000"/>
          </a:xfrm>
          <a:prstGeom prst="rect">
            <a:avLst/>
          </a:prstGeom>
          <a:solidFill>
            <a:srgbClr val="ADADAD"/>
          </a:solidFill>
          <a:ln>
            <a:noFill/>
          </a:ln>
        </p:spPr>
      </p:sp>
      <p:sp>
        <p:nvSpPr>
          <p:cNvPr id="573" name="Google Shape;573;p118"/>
          <p:cNvSpPr txBox="1">
            <a:spLocks noGrp="1"/>
          </p:cNvSpPr>
          <p:nvPr>
            <p:ph type="title"/>
          </p:nvPr>
        </p:nvSpPr>
        <p:spPr>
          <a:xfrm>
            <a:off x="838199" y="4886926"/>
            <a:ext cx="5065383" cy="1325563"/>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dk1"/>
              </a:buClr>
              <a:buSzPts val="3200"/>
              <a:buFont typeface="Montserrat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4" name="Google Shape;574;p118"/>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dk1"/>
                </a:solidFill>
                <a:latin typeface="Montserrat"/>
                <a:ea typeface="Montserrat"/>
                <a:cs typeface="Montserrat"/>
                <a:sym typeface="Montserrat"/>
              </a:defRPr>
            </a:lvl1pPr>
            <a:lvl2pPr marL="0" lvl="1" indent="0" algn="r">
              <a:spcBef>
                <a:spcPts val="0"/>
              </a:spcBef>
              <a:buNone/>
              <a:defRPr sz="1200" b="0" i="0">
                <a:solidFill>
                  <a:schemeClr val="dk1"/>
                </a:solidFill>
                <a:latin typeface="Montserrat"/>
                <a:ea typeface="Montserrat"/>
                <a:cs typeface="Montserrat"/>
                <a:sym typeface="Montserrat"/>
              </a:defRPr>
            </a:lvl2pPr>
            <a:lvl3pPr marL="0" lvl="2" indent="0" algn="r">
              <a:spcBef>
                <a:spcPts val="0"/>
              </a:spcBef>
              <a:buNone/>
              <a:defRPr sz="1200" b="0" i="0">
                <a:solidFill>
                  <a:schemeClr val="dk1"/>
                </a:solidFill>
                <a:latin typeface="Montserrat"/>
                <a:ea typeface="Montserrat"/>
                <a:cs typeface="Montserrat"/>
                <a:sym typeface="Montserrat"/>
              </a:defRPr>
            </a:lvl3pPr>
            <a:lvl4pPr marL="0" lvl="3" indent="0" algn="r">
              <a:spcBef>
                <a:spcPts val="0"/>
              </a:spcBef>
              <a:buNone/>
              <a:defRPr sz="1200" b="0" i="0">
                <a:solidFill>
                  <a:schemeClr val="dk1"/>
                </a:solidFill>
                <a:latin typeface="Montserrat"/>
                <a:ea typeface="Montserrat"/>
                <a:cs typeface="Montserrat"/>
                <a:sym typeface="Montserrat"/>
              </a:defRPr>
            </a:lvl4pPr>
            <a:lvl5pPr marL="0" lvl="4" indent="0" algn="r">
              <a:spcBef>
                <a:spcPts val="0"/>
              </a:spcBef>
              <a:buNone/>
              <a:defRPr sz="1200" b="0" i="0">
                <a:solidFill>
                  <a:schemeClr val="dk1"/>
                </a:solidFill>
                <a:latin typeface="Montserrat"/>
                <a:ea typeface="Montserrat"/>
                <a:cs typeface="Montserrat"/>
                <a:sym typeface="Montserrat"/>
              </a:defRPr>
            </a:lvl5pPr>
            <a:lvl6pPr marL="0" lvl="5" indent="0" algn="r">
              <a:spcBef>
                <a:spcPts val="0"/>
              </a:spcBef>
              <a:buNone/>
              <a:defRPr sz="1200" b="0" i="0">
                <a:solidFill>
                  <a:schemeClr val="dk1"/>
                </a:solidFill>
                <a:latin typeface="Montserrat"/>
                <a:ea typeface="Montserrat"/>
                <a:cs typeface="Montserrat"/>
                <a:sym typeface="Montserrat"/>
              </a:defRPr>
            </a:lvl6pPr>
            <a:lvl7pPr marL="0" lvl="6" indent="0" algn="r">
              <a:spcBef>
                <a:spcPts val="0"/>
              </a:spcBef>
              <a:buNone/>
              <a:defRPr sz="1200" b="0" i="0">
                <a:solidFill>
                  <a:schemeClr val="dk1"/>
                </a:solidFill>
                <a:latin typeface="Montserrat"/>
                <a:ea typeface="Montserrat"/>
                <a:cs typeface="Montserrat"/>
                <a:sym typeface="Montserrat"/>
              </a:defRPr>
            </a:lvl7pPr>
            <a:lvl8pPr marL="0" lvl="7" indent="0" algn="r">
              <a:spcBef>
                <a:spcPts val="0"/>
              </a:spcBef>
              <a:buNone/>
              <a:defRPr sz="1200" b="0" i="0">
                <a:solidFill>
                  <a:schemeClr val="dk1"/>
                </a:solidFill>
                <a:latin typeface="Montserrat"/>
                <a:ea typeface="Montserrat"/>
                <a:cs typeface="Montserrat"/>
                <a:sym typeface="Montserrat"/>
              </a:defRPr>
            </a:lvl8pPr>
            <a:lvl9pPr marL="0" lvl="8" indent="0" algn="r">
              <a:spcBef>
                <a:spcPts val="0"/>
              </a:spcBef>
              <a:buNone/>
              <a:defRPr sz="1200" b="0" i="0">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575" name="Google Shape;575;p118"/>
          <p:cNvSpPr>
            <a:spLocks noGrp="1"/>
          </p:cNvSpPr>
          <p:nvPr>
            <p:ph type="pic" idx="3"/>
          </p:nvPr>
        </p:nvSpPr>
        <p:spPr>
          <a:xfrm flipH="1">
            <a:off x="6120387" y="0"/>
            <a:ext cx="6071616" cy="4572000"/>
          </a:xfrm>
          <a:prstGeom prst="rect">
            <a:avLst/>
          </a:prstGeom>
          <a:solidFill>
            <a:srgbClr val="ADADAD"/>
          </a:solidFill>
          <a:ln>
            <a:noFill/>
          </a:ln>
        </p:spPr>
      </p:sp>
      <p:sp>
        <p:nvSpPr>
          <p:cNvPr id="576" name="Google Shape;576;p118"/>
          <p:cNvSpPr txBox="1">
            <a:spLocks noGrp="1"/>
          </p:cNvSpPr>
          <p:nvPr>
            <p:ph type="body" idx="1"/>
          </p:nvPr>
        </p:nvSpPr>
        <p:spPr>
          <a:xfrm>
            <a:off x="6288418" y="4886924"/>
            <a:ext cx="4988442" cy="13255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577" name="Google Shape;577;p118"/>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578"/>
        <p:cNvGrpSpPr/>
        <p:nvPr/>
      </p:nvGrpSpPr>
      <p:grpSpPr>
        <a:xfrm>
          <a:off x="0" y="0"/>
          <a:ext cx="0" cy="0"/>
          <a:chOff x="0" y="0"/>
          <a:chExt cx="0" cy="0"/>
        </a:xfrm>
      </p:grpSpPr>
      <p:sp>
        <p:nvSpPr>
          <p:cNvPr id="579" name="Google Shape;579;p119"/>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dk1"/>
                </a:solidFill>
                <a:latin typeface="Montserrat"/>
                <a:ea typeface="Montserrat"/>
                <a:cs typeface="Montserrat"/>
                <a:sym typeface="Montserrat"/>
              </a:defRPr>
            </a:lvl1pPr>
            <a:lvl2pPr marL="0" lvl="1" indent="0" algn="r">
              <a:spcBef>
                <a:spcPts val="0"/>
              </a:spcBef>
              <a:buNone/>
              <a:defRPr sz="1200" b="0" i="0">
                <a:solidFill>
                  <a:schemeClr val="dk1"/>
                </a:solidFill>
                <a:latin typeface="Montserrat"/>
                <a:ea typeface="Montserrat"/>
                <a:cs typeface="Montserrat"/>
                <a:sym typeface="Montserrat"/>
              </a:defRPr>
            </a:lvl2pPr>
            <a:lvl3pPr marL="0" lvl="2" indent="0" algn="r">
              <a:spcBef>
                <a:spcPts val="0"/>
              </a:spcBef>
              <a:buNone/>
              <a:defRPr sz="1200" b="0" i="0">
                <a:solidFill>
                  <a:schemeClr val="dk1"/>
                </a:solidFill>
                <a:latin typeface="Montserrat"/>
                <a:ea typeface="Montserrat"/>
                <a:cs typeface="Montserrat"/>
                <a:sym typeface="Montserrat"/>
              </a:defRPr>
            </a:lvl3pPr>
            <a:lvl4pPr marL="0" lvl="3" indent="0" algn="r">
              <a:spcBef>
                <a:spcPts val="0"/>
              </a:spcBef>
              <a:buNone/>
              <a:defRPr sz="1200" b="0" i="0">
                <a:solidFill>
                  <a:schemeClr val="dk1"/>
                </a:solidFill>
                <a:latin typeface="Montserrat"/>
                <a:ea typeface="Montserrat"/>
                <a:cs typeface="Montserrat"/>
                <a:sym typeface="Montserrat"/>
              </a:defRPr>
            </a:lvl4pPr>
            <a:lvl5pPr marL="0" lvl="4" indent="0" algn="r">
              <a:spcBef>
                <a:spcPts val="0"/>
              </a:spcBef>
              <a:buNone/>
              <a:defRPr sz="1200" b="0" i="0">
                <a:solidFill>
                  <a:schemeClr val="dk1"/>
                </a:solidFill>
                <a:latin typeface="Montserrat"/>
                <a:ea typeface="Montserrat"/>
                <a:cs typeface="Montserrat"/>
                <a:sym typeface="Montserrat"/>
              </a:defRPr>
            </a:lvl5pPr>
            <a:lvl6pPr marL="0" lvl="5" indent="0" algn="r">
              <a:spcBef>
                <a:spcPts val="0"/>
              </a:spcBef>
              <a:buNone/>
              <a:defRPr sz="1200" b="0" i="0">
                <a:solidFill>
                  <a:schemeClr val="dk1"/>
                </a:solidFill>
                <a:latin typeface="Montserrat"/>
                <a:ea typeface="Montserrat"/>
                <a:cs typeface="Montserrat"/>
                <a:sym typeface="Montserrat"/>
              </a:defRPr>
            </a:lvl6pPr>
            <a:lvl7pPr marL="0" lvl="6" indent="0" algn="r">
              <a:spcBef>
                <a:spcPts val="0"/>
              </a:spcBef>
              <a:buNone/>
              <a:defRPr sz="1200" b="0" i="0">
                <a:solidFill>
                  <a:schemeClr val="dk1"/>
                </a:solidFill>
                <a:latin typeface="Montserrat"/>
                <a:ea typeface="Montserrat"/>
                <a:cs typeface="Montserrat"/>
                <a:sym typeface="Montserrat"/>
              </a:defRPr>
            </a:lvl7pPr>
            <a:lvl8pPr marL="0" lvl="7" indent="0" algn="r">
              <a:spcBef>
                <a:spcPts val="0"/>
              </a:spcBef>
              <a:buNone/>
              <a:defRPr sz="1200" b="0" i="0">
                <a:solidFill>
                  <a:schemeClr val="dk1"/>
                </a:solidFill>
                <a:latin typeface="Montserrat"/>
                <a:ea typeface="Montserrat"/>
                <a:cs typeface="Montserrat"/>
                <a:sym typeface="Montserrat"/>
              </a:defRPr>
            </a:lvl8pPr>
            <a:lvl9pPr marL="0" lvl="8" indent="0" algn="r">
              <a:spcBef>
                <a:spcPts val="0"/>
              </a:spcBef>
              <a:buNone/>
              <a:defRPr sz="1200" b="0" i="0">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pic>
        <p:nvPicPr>
          <p:cNvPr id="580" name="Google Shape;580;p119"/>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
        <p:nvSpPr>
          <p:cNvPr id="581" name="Google Shape;581;p119"/>
          <p:cNvSpPr>
            <a:spLocks noGrp="1"/>
          </p:cNvSpPr>
          <p:nvPr>
            <p:ph type="pic" idx="2"/>
          </p:nvPr>
        </p:nvSpPr>
        <p:spPr>
          <a:xfrm>
            <a:off x="0" y="1105079"/>
            <a:ext cx="5781383" cy="4647841"/>
          </a:xfrm>
          <a:prstGeom prst="rect">
            <a:avLst/>
          </a:prstGeom>
          <a:solidFill>
            <a:srgbClr val="ADADAD"/>
          </a:solidFill>
          <a:ln>
            <a:noFill/>
          </a:ln>
        </p:spPr>
      </p:sp>
      <p:sp>
        <p:nvSpPr>
          <p:cNvPr id="582" name="Google Shape;582;p119"/>
          <p:cNvSpPr>
            <a:spLocks noGrp="1"/>
          </p:cNvSpPr>
          <p:nvPr>
            <p:ph type="pic" idx="3"/>
          </p:nvPr>
        </p:nvSpPr>
        <p:spPr>
          <a:xfrm>
            <a:off x="9177186" y="3491845"/>
            <a:ext cx="3014814" cy="2261075"/>
          </a:xfrm>
          <a:prstGeom prst="rect">
            <a:avLst/>
          </a:prstGeom>
          <a:solidFill>
            <a:srgbClr val="ADADAD"/>
          </a:solidFill>
          <a:ln>
            <a:noFill/>
          </a:ln>
        </p:spPr>
      </p:sp>
      <p:sp>
        <p:nvSpPr>
          <p:cNvPr id="583" name="Google Shape;583;p119"/>
          <p:cNvSpPr>
            <a:spLocks noGrp="1"/>
          </p:cNvSpPr>
          <p:nvPr>
            <p:ph type="pic" idx="4"/>
          </p:nvPr>
        </p:nvSpPr>
        <p:spPr>
          <a:xfrm>
            <a:off x="5969953" y="3491845"/>
            <a:ext cx="3014815" cy="2261075"/>
          </a:xfrm>
          <a:prstGeom prst="rect">
            <a:avLst/>
          </a:prstGeom>
          <a:solidFill>
            <a:srgbClr val="ADADAD"/>
          </a:solidFill>
          <a:ln>
            <a:noFill/>
          </a:ln>
        </p:spPr>
      </p:sp>
      <p:sp>
        <p:nvSpPr>
          <p:cNvPr id="584" name="Google Shape;584;p119"/>
          <p:cNvSpPr txBox="1">
            <a:spLocks noGrp="1"/>
          </p:cNvSpPr>
          <p:nvPr>
            <p:ph type="title"/>
          </p:nvPr>
        </p:nvSpPr>
        <p:spPr>
          <a:xfrm>
            <a:off x="6070543" y="657877"/>
            <a:ext cx="5206317"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5" name="Google Shape;585;p119"/>
          <p:cNvSpPr txBox="1">
            <a:spLocks noGrp="1"/>
          </p:cNvSpPr>
          <p:nvPr>
            <p:ph type="body" idx="1"/>
          </p:nvPr>
        </p:nvSpPr>
        <p:spPr>
          <a:xfrm>
            <a:off x="6070542" y="1983440"/>
            <a:ext cx="5206317" cy="13255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586"/>
        <p:cNvGrpSpPr/>
        <p:nvPr/>
      </p:nvGrpSpPr>
      <p:grpSpPr>
        <a:xfrm>
          <a:off x="0" y="0"/>
          <a:ext cx="0" cy="0"/>
          <a:chOff x="0" y="0"/>
          <a:chExt cx="0" cy="0"/>
        </a:xfrm>
      </p:grpSpPr>
      <p:sp>
        <p:nvSpPr>
          <p:cNvPr id="587" name="Google Shape;587;p120"/>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chemeClr val="dk1"/>
                </a:solidFill>
                <a:latin typeface="Montserrat"/>
                <a:ea typeface="Montserrat"/>
                <a:cs typeface="Montserrat"/>
                <a:sym typeface="Montserrat"/>
              </a:defRPr>
            </a:lvl1pPr>
            <a:lvl2pPr marL="0" lvl="1" indent="0" algn="r">
              <a:spcBef>
                <a:spcPts val="0"/>
              </a:spcBef>
              <a:buNone/>
              <a:defRPr sz="1200" b="0" i="0">
                <a:solidFill>
                  <a:schemeClr val="dk1"/>
                </a:solidFill>
                <a:latin typeface="Montserrat"/>
                <a:ea typeface="Montserrat"/>
                <a:cs typeface="Montserrat"/>
                <a:sym typeface="Montserrat"/>
              </a:defRPr>
            </a:lvl2pPr>
            <a:lvl3pPr marL="0" lvl="2" indent="0" algn="r">
              <a:spcBef>
                <a:spcPts val="0"/>
              </a:spcBef>
              <a:buNone/>
              <a:defRPr sz="1200" b="0" i="0">
                <a:solidFill>
                  <a:schemeClr val="dk1"/>
                </a:solidFill>
                <a:latin typeface="Montserrat"/>
                <a:ea typeface="Montserrat"/>
                <a:cs typeface="Montserrat"/>
                <a:sym typeface="Montserrat"/>
              </a:defRPr>
            </a:lvl3pPr>
            <a:lvl4pPr marL="0" lvl="3" indent="0" algn="r">
              <a:spcBef>
                <a:spcPts val="0"/>
              </a:spcBef>
              <a:buNone/>
              <a:defRPr sz="1200" b="0" i="0">
                <a:solidFill>
                  <a:schemeClr val="dk1"/>
                </a:solidFill>
                <a:latin typeface="Montserrat"/>
                <a:ea typeface="Montserrat"/>
                <a:cs typeface="Montserrat"/>
                <a:sym typeface="Montserrat"/>
              </a:defRPr>
            </a:lvl4pPr>
            <a:lvl5pPr marL="0" lvl="4" indent="0" algn="r">
              <a:spcBef>
                <a:spcPts val="0"/>
              </a:spcBef>
              <a:buNone/>
              <a:defRPr sz="1200" b="0" i="0">
                <a:solidFill>
                  <a:schemeClr val="dk1"/>
                </a:solidFill>
                <a:latin typeface="Montserrat"/>
                <a:ea typeface="Montserrat"/>
                <a:cs typeface="Montserrat"/>
                <a:sym typeface="Montserrat"/>
              </a:defRPr>
            </a:lvl5pPr>
            <a:lvl6pPr marL="0" lvl="5" indent="0" algn="r">
              <a:spcBef>
                <a:spcPts val="0"/>
              </a:spcBef>
              <a:buNone/>
              <a:defRPr sz="1200" b="0" i="0">
                <a:solidFill>
                  <a:schemeClr val="dk1"/>
                </a:solidFill>
                <a:latin typeface="Montserrat"/>
                <a:ea typeface="Montserrat"/>
                <a:cs typeface="Montserrat"/>
                <a:sym typeface="Montserrat"/>
              </a:defRPr>
            </a:lvl6pPr>
            <a:lvl7pPr marL="0" lvl="6" indent="0" algn="r">
              <a:spcBef>
                <a:spcPts val="0"/>
              </a:spcBef>
              <a:buNone/>
              <a:defRPr sz="1200" b="0" i="0">
                <a:solidFill>
                  <a:schemeClr val="dk1"/>
                </a:solidFill>
                <a:latin typeface="Montserrat"/>
                <a:ea typeface="Montserrat"/>
                <a:cs typeface="Montserrat"/>
                <a:sym typeface="Montserrat"/>
              </a:defRPr>
            </a:lvl7pPr>
            <a:lvl8pPr marL="0" lvl="7" indent="0" algn="r">
              <a:spcBef>
                <a:spcPts val="0"/>
              </a:spcBef>
              <a:buNone/>
              <a:defRPr sz="1200" b="0" i="0">
                <a:solidFill>
                  <a:schemeClr val="dk1"/>
                </a:solidFill>
                <a:latin typeface="Montserrat"/>
                <a:ea typeface="Montserrat"/>
                <a:cs typeface="Montserrat"/>
                <a:sym typeface="Montserrat"/>
              </a:defRPr>
            </a:lvl8pPr>
            <a:lvl9pPr marL="0" lvl="8" indent="0" algn="r">
              <a:spcBef>
                <a:spcPts val="0"/>
              </a:spcBef>
              <a:buNone/>
              <a:defRPr sz="1200" b="0" i="0">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pic>
        <p:nvPicPr>
          <p:cNvPr id="588" name="Google Shape;588;p120"/>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
        <p:nvSpPr>
          <p:cNvPr id="589" name="Google Shape;589;p120"/>
          <p:cNvSpPr>
            <a:spLocks noGrp="1"/>
          </p:cNvSpPr>
          <p:nvPr>
            <p:ph type="pic" idx="2"/>
          </p:nvPr>
        </p:nvSpPr>
        <p:spPr>
          <a:xfrm>
            <a:off x="981815" y="1105079"/>
            <a:ext cx="3014814" cy="4647841"/>
          </a:xfrm>
          <a:prstGeom prst="rect">
            <a:avLst/>
          </a:prstGeom>
          <a:solidFill>
            <a:srgbClr val="ADADAD"/>
          </a:solidFill>
          <a:ln>
            <a:noFill/>
          </a:ln>
        </p:spPr>
      </p:sp>
      <p:sp>
        <p:nvSpPr>
          <p:cNvPr id="590" name="Google Shape;590;p120"/>
          <p:cNvSpPr>
            <a:spLocks noGrp="1"/>
          </p:cNvSpPr>
          <p:nvPr>
            <p:ph type="pic" idx="3"/>
          </p:nvPr>
        </p:nvSpPr>
        <p:spPr>
          <a:xfrm>
            <a:off x="4196502" y="1105079"/>
            <a:ext cx="3014814" cy="2203924"/>
          </a:xfrm>
          <a:prstGeom prst="rect">
            <a:avLst/>
          </a:prstGeom>
          <a:solidFill>
            <a:srgbClr val="ADADAD"/>
          </a:solidFill>
          <a:ln>
            <a:noFill/>
          </a:ln>
        </p:spPr>
      </p:sp>
      <p:sp>
        <p:nvSpPr>
          <p:cNvPr id="591" name="Google Shape;591;p120"/>
          <p:cNvSpPr>
            <a:spLocks noGrp="1"/>
          </p:cNvSpPr>
          <p:nvPr>
            <p:ph type="pic" idx="4"/>
          </p:nvPr>
        </p:nvSpPr>
        <p:spPr>
          <a:xfrm>
            <a:off x="4196502" y="3548996"/>
            <a:ext cx="3014814" cy="2203924"/>
          </a:xfrm>
          <a:prstGeom prst="rect">
            <a:avLst/>
          </a:prstGeom>
          <a:solidFill>
            <a:srgbClr val="ADADAD"/>
          </a:solidFill>
          <a:ln>
            <a:noFill/>
          </a:ln>
        </p:spPr>
      </p:sp>
      <p:sp>
        <p:nvSpPr>
          <p:cNvPr id="592" name="Google Shape;592;p120"/>
          <p:cNvSpPr txBox="1">
            <a:spLocks noGrp="1"/>
          </p:cNvSpPr>
          <p:nvPr>
            <p:ph type="title"/>
          </p:nvPr>
        </p:nvSpPr>
        <p:spPr>
          <a:xfrm>
            <a:off x="7743825" y="1105079"/>
            <a:ext cx="3533035"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3" name="Google Shape;593;p120"/>
          <p:cNvSpPr txBox="1">
            <a:spLocks noGrp="1"/>
          </p:cNvSpPr>
          <p:nvPr>
            <p:ph type="body" idx="1"/>
          </p:nvPr>
        </p:nvSpPr>
        <p:spPr>
          <a:xfrm>
            <a:off x="7743825" y="3647463"/>
            <a:ext cx="3533035" cy="21054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4" name="Google Shape;594;p120"/>
          <p:cNvSpPr txBox="1">
            <a:spLocks noGrp="1"/>
          </p:cNvSpPr>
          <p:nvPr>
            <p:ph type="body" idx="5"/>
          </p:nvPr>
        </p:nvSpPr>
        <p:spPr>
          <a:xfrm>
            <a:off x="7743825" y="2705279"/>
            <a:ext cx="3533035" cy="9421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20_Title Only">
  <p:cSld name="20_Title Only">
    <p:spTree>
      <p:nvGrpSpPr>
        <p:cNvPr id="1" name="Shape 595"/>
        <p:cNvGrpSpPr/>
        <p:nvPr/>
      </p:nvGrpSpPr>
      <p:grpSpPr>
        <a:xfrm>
          <a:off x="0" y="0"/>
          <a:ext cx="0" cy="0"/>
          <a:chOff x="0" y="0"/>
          <a:chExt cx="0" cy="0"/>
        </a:xfrm>
      </p:grpSpPr>
      <p:sp>
        <p:nvSpPr>
          <p:cNvPr id="596" name="Google Shape;596;p121"/>
          <p:cNvSpPr txBox="1">
            <a:spLocks noGrp="1"/>
          </p:cNvSpPr>
          <p:nvPr>
            <p:ph type="title"/>
          </p:nvPr>
        </p:nvSpPr>
        <p:spPr>
          <a:xfrm>
            <a:off x="838200" y="365125"/>
            <a:ext cx="3862388"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7" name="Google Shape;597;p121"/>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98" name="Google Shape;598;p121"/>
          <p:cNvSpPr txBox="1">
            <a:spLocks noGrp="1"/>
          </p:cNvSpPr>
          <p:nvPr>
            <p:ph type="body" idx="1"/>
          </p:nvPr>
        </p:nvSpPr>
        <p:spPr>
          <a:xfrm>
            <a:off x="831850" y="1690689"/>
            <a:ext cx="3868738" cy="11643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
        <p:nvSpPr>
          <p:cNvPr id="599" name="Google Shape;599;p121"/>
          <p:cNvSpPr/>
          <p:nvPr/>
        </p:nvSpPr>
        <p:spPr>
          <a:xfrm>
            <a:off x="8815886" y="3429000"/>
            <a:ext cx="2469412" cy="2362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00" name="Google Shape;600;p121"/>
          <p:cNvSpPr/>
          <p:nvPr/>
        </p:nvSpPr>
        <p:spPr>
          <a:xfrm>
            <a:off x="3570070" y="3429000"/>
            <a:ext cx="2469412" cy="2362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01" name="Google Shape;601;p121"/>
          <p:cNvSpPr>
            <a:spLocks noGrp="1"/>
          </p:cNvSpPr>
          <p:nvPr>
            <p:ph type="pic" idx="2"/>
          </p:nvPr>
        </p:nvSpPr>
        <p:spPr>
          <a:xfrm>
            <a:off x="947428" y="3429000"/>
            <a:ext cx="2468880" cy="2359152"/>
          </a:xfrm>
          <a:prstGeom prst="rect">
            <a:avLst/>
          </a:prstGeom>
          <a:solidFill>
            <a:srgbClr val="ADADAD"/>
          </a:solidFill>
          <a:ln>
            <a:noFill/>
          </a:ln>
        </p:spPr>
      </p:sp>
      <p:sp>
        <p:nvSpPr>
          <p:cNvPr id="602" name="Google Shape;602;p121"/>
          <p:cNvSpPr>
            <a:spLocks noGrp="1"/>
          </p:cNvSpPr>
          <p:nvPr>
            <p:ph type="pic" idx="3"/>
          </p:nvPr>
        </p:nvSpPr>
        <p:spPr>
          <a:xfrm>
            <a:off x="6193244" y="3429000"/>
            <a:ext cx="2468880" cy="2359152"/>
          </a:xfrm>
          <a:prstGeom prst="rect">
            <a:avLst/>
          </a:prstGeom>
          <a:solidFill>
            <a:srgbClr val="ADADAD"/>
          </a:solidFill>
          <a:ln>
            <a:noFill/>
          </a:ln>
        </p:spPr>
      </p:sp>
      <p:sp>
        <p:nvSpPr>
          <p:cNvPr id="603" name="Google Shape;603;p121"/>
          <p:cNvSpPr txBox="1">
            <a:spLocks noGrp="1"/>
          </p:cNvSpPr>
          <p:nvPr>
            <p:ph type="body" idx="4"/>
          </p:nvPr>
        </p:nvSpPr>
        <p:spPr>
          <a:xfrm>
            <a:off x="3823497" y="3681028"/>
            <a:ext cx="1944215" cy="187220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1600"/>
              <a:buFont typeface="Montserrat Light"/>
              <a:buNone/>
              <a:defRPr sz="1600" b="0" i="0">
                <a:solidFill>
                  <a:schemeClr val="lt1"/>
                </a:solidFill>
              </a:defRPr>
            </a:lvl1pPr>
            <a:lvl2pPr marL="914400" lvl="1" indent="-228600" algn="l">
              <a:lnSpc>
                <a:spcPct val="90000"/>
              </a:lnSpc>
              <a:spcBef>
                <a:spcPts val="500"/>
              </a:spcBef>
              <a:spcAft>
                <a:spcPts val="0"/>
              </a:spcAft>
              <a:buSzPts val="1600"/>
              <a:buFont typeface="Montserrat Light"/>
              <a:buNone/>
              <a:defRPr/>
            </a:lvl2pPr>
            <a:lvl3pPr marL="1371600" lvl="2" indent="-228600" algn="l">
              <a:lnSpc>
                <a:spcPct val="90000"/>
              </a:lnSpc>
              <a:spcBef>
                <a:spcPts val="500"/>
              </a:spcBef>
              <a:spcAft>
                <a:spcPts val="0"/>
              </a:spcAft>
              <a:buSzPts val="1400"/>
              <a:buFont typeface="Montserrat Light"/>
              <a:buNone/>
              <a:defRPr/>
            </a:lvl3pPr>
            <a:lvl4pPr marL="1828800" lvl="3" indent="-228600" algn="l">
              <a:lnSpc>
                <a:spcPct val="90000"/>
              </a:lnSpc>
              <a:spcBef>
                <a:spcPts val="500"/>
              </a:spcBef>
              <a:spcAft>
                <a:spcPts val="0"/>
              </a:spcAft>
              <a:buSzPts val="1200"/>
              <a:buFont typeface="Montserrat Light"/>
              <a:buNone/>
              <a:defRPr/>
            </a:lvl4pPr>
            <a:lvl5pPr marL="2286000" lvl="4" indent="-228600" algn="l">
              <a:lnSpc>
                <a:spcPct val="90000"/>
              </a:lnSpc>
              <a:spcBef>
                <a:spcPts val="500"/>
              </a:spcBef>
              <a:spcAft>
                <a:spcPts val="0"/>
              </a:spcAft>
              <a:buSzPts val="1200"/>
              <a:buFont typeface="Montserrat Light"/>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4" name="Google Shape;604;p121"/>
          <p:cNvSpPr txBox="1">
            <a:spLocks noGrp="1"/>
          </p:cNvSpPr>
          <p:nvPr>
            <p:ph type="body" idx="5"/>
          </p:nvPr>
        </p:nvSpPr>
        <p:spPr>
          <a:xfrm>
            <a:off x="9071579" y="3681028"/>
            <a:ext cx="1944215" cy="187220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1600"/>
              <a:buFont typeface="Montserrat Light"/>
              <a:buNone/>
              <a:defRPr sz="1600" b="0" i="0">
                <a:solidFill>
                  <a:schemeClr val="lt1"/>
                </a:solidFill>
              </a:defRPr>
            </a:lvl1pPr>
            <a:lvl2pPr marL="914400" lvl="1" indent="-228600" algn="l">
              <a:lnSpc>
                <a:spcPct val="90000"/>
              </a:lnSpc>
              <a:spcBef>
                <a:spcPts val="500"/>
              </a:spcBef>
              <a:spcAft>
                <a:spcPts val="0"/>
              </a:spcAft>
              <a:buSzPts val="1600"/>
              <a:buFont typeface="Montserrat Light"/>
              <a:buNone/>
              <a:defRPr/>
            </a:lvl2pPr>
            <a:lvl3pPr marL="1371600" lvl="2" indent="-228600" algn="l">
              <a:lnSpc>
                <a:spcPct val="90000"/>
              </a:lnSpc>
              <a:spcBef>
                <a:spcPts val="500"/>
              </a:spcBef>
              <a:spcAft>
                <a:spcPts val="0"/>
              </a:spcAft>
              <a:buSzPts val="1400"/>
              <a:buFont typeface="Montserrat Light"/>
              <a:buNone/>
              <a:defRPr/>
            </a:lvl3pPr>
            <a:lvl4pPr marL="1828800" lvl="3" indent="-228600" algn="l">
              <a:lnSpc>
                <a:spcPct val="90000"/>
              </a:lnSpc>
              <a:spcBef>
                <a:spcPts val="500"/>
              </a:spcBef>
              <a:spcAft>
                <a:spcPts val="0"/>
              </a:spcAft>
              <a:buSzPts val="1200"/>
              <a:buFont typeface="Montserrat Light"/>
              <a:buNone/>
              <a:defRPr/>
            </a:lvl4pPr>
            <a:lvl5pPr marL="2286000" lvl="4" indent="-228600" algn="l">
              <a:lnSpc>
                <a:spcPct val="90000"/>
              </a:lnSpc>
              <a:spcBef>
                <a:spcPts val="500"/>
              </a:spcBef>
              <a:spcAft>
                <a:spcPts val="0"/>
              </a:spcAft>
              <a:buSzPts val="1200"/>
              <a:buFont typeface="Montserrat Light"/>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05" name="Google Shape;605;p121"/>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21_Title Only">
  <p:cSld name="21_Title Only">
    <p:spTree>
      <p:nvGrpSpPr>
        <p:cNvPr id="1" name="Shape 606"/>
        <p:cNvGrpSpPr/>
        <p:nvPr/>
      </p:nvGrpSpPr>
      <p:grpSpPr>
        <a:xfrm>
          <a:off x="0" y="0"/>
          <a:ext cx="0" cy="0"/>
          <a:chOff x="0" y="0"/>
          <a:chExt cx="0" cy="0"/>
        </a:xfrm>
      </p:grpSpPr>
      <p:sp>
        <p:nvSpPr>
          <p:cNvPr id="607" name="Google Shape;607;p122"/>
          <p:cNvSpPr txBox="1">
            <a:spLocks noGrp="1"/>
          </p:cNvSpPr>
          <p:nvPr>
            <p:ph type="title"/>
          </p:nvPr>
        </p:nvSpPr>
        <p:spPr>
          <a:xfrm>
            <a:off x="838200" y="365125"/>
            <a:ext cx="3862388"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8" name="Google Shape;608;p122"/>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09" name="Google Shape;609;p122"/>
          <p:cNvSpPr txBox="1">
            <a:spLocks noGrp="1"/>
          </p:cNvSpPr>
          <p:nvPr>
            <p:ph type="body" idx="1"/>
          </p:nvPr>
        </p:nvSpPr>
        <p:spPr>
          <a:xfrm>
            <a:off x="831850" y="1690689"/>
            <a:ext cx="3868738" cy="11643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A8E93"/>
                </a:solidFill>
              </a:defRPr>
            </a:lvl1pPr>
            <a:lvl2pPr marL="914400" lvl="1" indent="-228600" algn="l">
              <a:lnSpc>
                <a:spcPct val="90000"/>
              </a:lnSpc>
              <a:spcBef>
                <a:spcPts val="500"/>
              </a:spcBef>
              <a:spcAft>
                <a:spcPts val="0"/>
              </a:spcAft>
              <a:buSzPts val="2000"/>
              <a:buNone/>
              <a:defRPr sz="2000">
                <a:solidFill>
                  <a:srgbClr val="8A8E93"/>
                </a:solidFill>
              </a:defRPr>
            </a:lvl2pPr>
            <a:lvl3pPr marL="1371600" lvl="2" indent="-228600" algn="l">
              <a:lnSpc>
                <a:spcPct val="90000"/>
              </a:lnSpc>
              <a:spcBef>
                <a:spcPts val="500"/>
              </a:spcBef>
              <a:spcAft>
                <a:spcPts val="0"/>
              </a:spcAft>
              <a:buSzPts val="1800"/>
              <a:buNone/>
              <a:defRPr sz="1800">
                <a:solidFill>
                  <a:srgbClr val="8A8E93"/>
                </a:solidFill>
              </a:defRPr>
            </a:lvl3pPr>
            <a:lvl4pPr marL="1828800" lvl="3" indent="-228600" algn="l">
              <a:lnSpc>
                <a:spcPct val="90000"/>
              </a:lnSpc>
              <a:spcBef>
                <a:spcPts val="500"/>
              </a:spcBef>
              <a:spcAft>
                <a:spcPts val="0"/>
              </a:spcAft>
              <a:buSzPts val="1600"/>
              <a:buNone/>
              <a:defRPr sz="1600">
                <a:solidFill>
                  <a:srgbClr val="8A8E93"/>
                </a:solidFill>
              </a:defRPr>
            </a:lvl4pPr>
            <a:lvl5pPr marL="2286000" lvl="4" indent="-228600" algn="l">
              <a:lnSpc>
                <a:spcPct val="90000"/>
              </a:lnSpc>
              <a:spcBef>
                <a:spcPts val="500"/>
              </a:spcBef>
              <a:spcAft>
                <a:spcPts val="0"/>
              </a:spcAft>
              <a:buSzPts val="1600"/>
              <a:buNone/>
              <a:defRPr sz="1600">
                <a:solidFill>
                  <a:srgbClr val="8A8E93"/>
                </a:solidFill>
              </a:defRPr>
            </a:lvl5pPr>
            <a:lvl6pPr marL="2743200" lvl="5" indent="-228600" algn="l">
              <a:lnSpc>
                <a:spcPct val="90000"/>
              </a:lnSpc>
              <a:spcBef>
                <a:spcPts val="500"/>
              </a:spcBef>
              <a:spcAft>
                <a:spcPts val="0"/>
              </a:spcAft>
              <a:buClr>
                <a:srgbClr val="8A8E93"/>
              </a:buClr>
              <a:buSzPts val="1600"/>
              <a:buNone/>
              <a:defRPr sz="1600">
                <a:solidFill>
                  <a:srgbClr val="8A8E93"/>
                </a:solidFill>
              </a:defRPr>
            </a:lvl6pPr>
            <a:lvl7pPr marL="3200400" lvl="6" indent="-228600" algn="l">
              <a:lnSpc>
                <a:spcPct val="90000"/>
              </a:lnSpc>
              <a:spcBef>
                <a:spcPts val="500"/>
              </a:spcBef>
              <a:spcAft>
                <a:spcPts val="0"/>
              </a:spcAft>
              <a:buClr>
                <a:srgbClr val="8A8E93"/>
              </a:buClr>
              <a:buSzPts val="1600"/>
              <a:buNone/>
              <a:defRPr sz="1600">
                <a:solidFill>
                  <a:srgbClr val="8A8E93"/>
                </a:solidFill>
              </a:defRPr>
            </a:lvl7pPr>
            <a:lvl8pPr marL="3657600" lvl="7" indent="-228600" algn="l">
              <a:lnSpc>
                <a:spcPct val="90000"/>
              </a:lnSpc>
              <a:spcBef>
                <a:spcPts val="500"/>
              </a:spcBef>
              <a:spcAft>
                <a:spcPts val="0"/>
              </a:spcAft>
              <a:buClr>
                <a:srgbClr val="8A8E93"/>
              </a:buClr>
              <a:buSzPts val="1600"/>
              <a:buNone/>
              <a:defRPr sz="1600">
                <a:solidFill>
                  <a:srgbClr val="8A8E93"/>
                </a:solidFill>
              </a:defRPr>
            </a:lvl8pPr>
            <a:lvl9pPr marL="4114800" lvl="8" indent="-228600" algn="l">
              <a:lnSpc>
                <a:spcPct val="90000"/>
              </a:lnSpc>
              <a:spcBef>
                <a:spcPts val="500"/>
              </a:spcBef>
              <a:spcAft>
                <a:spcPts val="0"/>
              </a:spcAft>
              <a:buClr>
                <a:srgbClr val="8A8E93"/>
              </a:buClr>
              <a:buSzPts val="1600"/>
              <a:buNone/>
              <a:defRPr sz="1600">
                <a:solidFill>
                  <a:srgbClr val="8A8E93"/>
                </a:solidFill>
              </a:defRPr>
            </a:lvl9pPr>
          </a:lstStyle>
          <a:p>
            <a:endParaRPr/>
          </a:p>
        </p:txBody>
      </p:sp>
      <p:sp>
        <p:nvSpPr>
          <p:cNvPr id="610" name="Google Shape;610;p122"/>
          <p:cNvSpPr>
            <a:spLocks noGrp="1"/>
          </p:cNvSpPr>
          <p:nvPr>
            <p:ph type="pic" idx="2"/>
          </p:nvPr>
        </p:nvSpPr>
        <p:spPr>
          <a:xfrm>
            <a:off x="947428" y="3425952"/>
            <a:ext cx="5024018" cy="2359152"/>
          </a:xfrm>
          <a:prstGeom prst="rect">
            <a:avLst/>
          </a:prstGeom>
          <a:solidFill>
            <a:srgbClr val="ADADAD"/>
          </a:solidFill>
          <a:ln>
            <a:noFill/>
          </a:ln>
        </p:spPr>
      </p:sp>
      <p:sp>
        <p:nvSpPr>
          <p:cNvPr id="611" name="Google Shape;611;p122"/>
          <p:cNvSpPr/>
          <p:nvPr/>
        </p:nvSpPr>
        <p:spPr>
          <a:xfrm>
            <a:off x="6260368" y="3425952"/>
            <a:ext cx="5024437" cy="2362200"/>
          </a:xfrm>
          <a:prstGeom prst="rect">
            <a:avLst/>
          </a:prstGeom>
          <a:gradFill>
            <a:gsLst>
              <a:gs pos="0">
                <a:schemeClr val="accent3"/>
              </a:gs>
              <a:gs pos="50000">
                <a:schemeClr val="accent1"/>
              </a:gs>
              <a:gs pos="100000">
                <a:schemeClr val="accent2"/>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12" name="Google Shape;612;p122"/>
          <p:cNvSpPr txBox="1">
            <a:spLocks noGrp="1"/>
          </p:cNvSpPr>
          <p:nvPr>
            <p:ph type="body" idx="3"/>
          </p:nvPr>
        </p:nvSpPr>
        <p:spPr>
          <a:xfrm>
            <a:off x="6550805" y="4182036"/>
            <a:ext cx="4428492" cy="762000"/>
          </a:xfrm>
          <a:prstGeom prst="rect">
            <a:avLst/>
          </a:prstGeom>
          <a:noFill/>
          <a:ln>
            <a:noFill/>
          </a:ln>
        </p:spPr>
        <p:txBody>
          <a:bodyPr spcFirstLastPara="1" wrap="square" lIns="91425" tIns="45700" rIns="91425" bIns="45700" anchor="ctr" anchorCtr="1">
            <a:noAutofit/>
          </a:bodyPr>
          <a:lstStyle>
            <a:lvl1pPr marL="457200" lvl="0" indent="-228600" algn="ctr">
              <a:lnSpc>
                <a:spcPct val="130000"/>
              </a:lnSpc>
              <a:spcBef>
                <a:spcPts val="0"/>
              </a:spcBef>
              <a:spcAft>
                <a:spcPts val="0"/>
              </a:spcAft>
              <a:buSzPts val="2000"/>
              <a:buFont typeface="Montserrat Light"/>
              <a:buNone/>
              <a:defRPr sz="2000" b="0" i="0">
                <a:solidFill>
                  <a:srgbClr val="F2F2F2"/>
                </a:solidFill>
                <a:latin typeface="Montserrat Light"/>
                <a:ea typeface="Montserrat Light"/>
                <a:cs typeface="Montserrat Light"/>
                <a:sym typeface="Montserrat Light"/>
              </a:defRPr>
            </a:lvl1pPr>
            <a:lvl2pPr marL="914400" lvl="1" indent="-228600" algn="l">
              <a:lnSpc>
                <a:spcPct val="90000"/>
              </a:lnSpc>
              <a:spcBef>
                <a:spcPts val="500"/>
              </a:spcBef>
              <a:spcAft>
                <a:spcPts val="0"/>
              </a:spcAft>
              <a:buSzPts val="1600"/>
              <a:buFont typeface="Montserrat Light"/>
              <a:buNone/>
              <a:defRPr/>
            </a:lvl2pPr>
            <a:lvl3pPr marL="1371600" lvl="2" indent="-228600" algn="l">
              <a:lnSpc>
                <a:spcPct val="90000"/>
              </a:lnSpc>
              <a:spcBef>
                <a:spcPts val="500"/>
              </a:spcBef>
              <a:spcAft>
                <a:spcPts val="0"/>
              </a:spcAft>
              <a:buSzPts val="1400"/>
              <a:buFont typeface="Montserrat Light"/>
              <a:buNone/>
              <a:defRPr/>
            </a:lvl3pPr>
            <a:lvl4pPr marL="1828800" lvl="3" indent="-228600" algn="l">
              <a:lnSpc>
                <a:spcPct val="90000"/>
              </a:lnSpc>
              <a:spcBef>
                <a:spcPts val="500"/>
              </a:spcBef>
              <a:spcAft>
                <a:spcPts val="0"/>
              </a:spcAft>
              <a:buSzPts val="1200"/>
              <a:buFont typeface="Montserrat Light"/>
              <a:buNone/>
              <a:defRPr/>
            </a:lvl4pPr>
            <a:lvl5pPr marL="2286000" lvl="4" indent="-228600" algn="l">
              <a:lnSpc>
                <a:spcPct val="90000"/>
              </a:lnSpc>
              <a:spcBef>
                <a:spcPts val="500"/>
              </a:spcBef>
              <a:spcAft>
                <a:spcPts val="0"/>
              </a:spcAft>
              <a:buSzPts val="1200"/>
              <a:buFont typeface="Montserrat Light"/>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13" name="Google Shape;613;p122"/>
          <p:cNvPicPr preferRelativeResize="0"/>
          <p:nvPr/>
        </p:nvPicPr>
        <p:blipFill rotWithShape="1">
          <a:blip r:embed="rId2">
            <a:alphaModFix amt="50000"/>
          </a:blip>
          <a:srcRect/>
          <a:stretch/>
        </p:blipFill>
        <p:spPr>
          <a:xfrm>
            <a:off x="292935" y="6527415"/>
            <a:ext cx="1186866" cy="9144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4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3200"/>
              <a:buFont typeface="Montserrat ExtraBold"/>
              <a:buNone/>
              <a:defRPr sz="3200" b="1" i="0" u="none" strike="noStrike" cap="none">
                <a:solidFill>
                  <a:schemeClr val="dk1"/>
                </a:solidFill>
                <a:latin typeface="Montserrat ExtraBold"/>
                <a:ea typeface="Montserrat ExtraBold"/>
                <a:cs typeface="Montserrat ExtraBold"/>
                <a:sym typeface="Montserrat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accent2"/>
              </a:buClr>
              <a:buSzPts val="1800"/>
              <a:buFont typeface="Noto Sans Symbols"/>
              <a:buChar char="▪"/>
              <a:defRPr sz="1800" b="0" i="0" u="none" strike="noStrike" cap="none">
                <a:solidFill>
                  <a:schemeClr val="dk1"/>
                </a:solidFill>
                <a:latin typeface="Montserrat Light"/>
                <a:ea typeface="Montserrat Light"/>
                <a:cs typeface="Montserrat Light"/>
                <a:sym typeface="Montserrat Light"/>
              </a:defRPr>
            </a:lvl1pPr>
            <a:lvl2pPr marL="914400" marR="0" lvl="1" indent="-330200" algn="l" rtl="0">
              <a:lnSpc>
                <a:spcPct val="90000"/>
              </a:lnSpc>
              <a:spcBef>
                <a:spcPts val="500"/>
              </a:spcBef>
              <a:spcAft>
                <a:spcPts val="0"/>
              </a:spcAft>
              <a:buClr>
                <a:schemeClr val="accent2"/>
              </a:buClr>
              <a:buSzPts val="1600"/>
              <a:buFont typeface="Noto Sans Symbols"/>
              <a:buChar char="▪"/>
              <a:defRPr sz="1600" b="0" i="0" u="none" strike="noStrike" cap="none">
                <a:solidFill>
                  <a:schemeClr val="dk1"/>
                </a:solidFill>
                <a:latin typeface="Montserrat Light"/>
                <a:ea typeface="Montserrat Light"/>
                <a:cs typeface="Montserrat Light"/>
                <a:sym typeface="Montserrat Light"/>
              </a:defRPr>
            </a:lvl2pPr>
            <a:lvl3pPr marL="1371600" marR="0" lvl="2"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dk1"/>
                </a:solidFill>
                <a:latin typeface="Montserrat Light"/>
                <a:ea typeface="Montserrat Light"/>
                <a:cs typeface="Montserrat Light"/>
                <a:sym typeface="Montserrat Light"/>
              </a:defRPr>
            </a:lvl3pPr>
            <a:lvl4pPr marL="1828800" marR="0" lvl="3" indent="-304800" algn="l" rtl="0">
              <a:lnSpc>
                <a:spcPct val="90000"/>
              </a:lnSpc>
              <a:spcBef>
                <a:spcPts val="500"/>
              </a:spcBef>
              <a:spcAft>
                <a:spcPts val="0"/>
              </a:spcAft>
              <a:buClr>
                <a:schemeClr val="accent2"/>
              </a:buClr>
              <a:buSzPts val="1200"/>
              <a:buFont typeface="Noto Sans Symbols"/>
              <a:buChar char="▪"/>
              <a:defRPr sz="1200" b="0" i="0" u="none" strike="noStrike" cap="none">
                <a:solidFill>
                  <a:schemeClr val="dk1"/>
                </a:solidFill>
                <a:latin typeface="Montserrat Light"/>
                <a:ea typeface="Montserrat Light"/>
                <a:cs typeface="Montserrat Light"/>
                <a:sym typeface="Montserrat Light"/>
              </a:defRPr>
            </a:lvl4pPr>
            <a:lvl5pPr marL="2286000" marR="0" lvl="4" indent="-304800" algn="l" rtl="0">
              <a:lnSpc>
                <a:spcPct val="90000"/>
              </a:lnSpc>
              <a:spcBef>
                <a:spcPts val="500"/>
              </a:spcBef>
              <a:spcAft>
                <a:spcPts val="0"/>
              </a:spcAft>
              <a:buClr>
                <a:schemeClr val="accent2"/>
              </a:buClr>
              <a:buSzPts val="1200"/>
              <a:buFont typeface="Noto Sans Symbols"/>
              <a:buChar char="▪"/>
              <a:defRPr sz="1200" b="0" i="0" u="none" strike="noStrike" cap="none">
                <a:solidFill>
                  <a:schemeClr val="dk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3"/>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1"/>
                </a:solidFill>
                <a:latin typeface="Montserrat"/>
                <a:ea typeface="Montserrat"/>
                <a:cs typeface="Montserrat"/>
                <a:sym typeface="Montserrat"/>
              </a:defRPr>
            </a:lvl1pPr>
            <a:lvl2pPr marL="0" marR="0" lvl="1" indent="0" algn="r" rtl="0">
              <a:spcBef>
                <a:spcPts val="0"/>
              </a:spcBef>
              <a:buNone/>
              <a:defRPr sz="1200" b="0" i="0" u="none" strike="noStrike" cap="none">
                <a:solidFill>
                  <a:schemeClr val="dk1"/>
                </a:solidFill>
                <a:latin typeface="Montserrat"/>
                <a:ea typeface="Montserrat"/>
                <a:cs typeface="Montserrat"/>
                <a:sym typeface="Montserrat"/>
              </a:defRPr>
            </a:lvl2pPr>
            <a:lvl3pPr marL="0" marR="0" lvl="2" indent="0" algn="r" rtl="0">
              <a:spcBef>
                <a:spcPts val="0"/>
              </a:spcBef>
              <a:buNone/>
              <a:defRPr sz="1200" b="0" i="0" u="none" strike="noStrike" cap="none">
                <a:solidFill>
                  <a:schemeClr val="dk1"/>
                </a:solidFill>
                <a:latin typeface="Montserrat"/>
                <a:ea typeface="Montserrat"/>
                <a:cs typeface="Montserrat"/>
                <a:sym typeface="Montserrat"/>
              </a:defRPr>
            </a:lvl3pPr>
            <a:lvl4pPr marL="0" marR="0" lvl="3" indent="0" algn="r" rtl="0">
              <a:spcBef>
                <a:spcPts val="0"/>
              </a:spcBef>
              <a:buNone/>
              <a:defRPr sz="1200" b="0" i="0" u="none" strike="noStrike" cap="none">
                <a:solidFill>
                  <a:schemeClr val="dk1"/>
                </a:solidFill>
                <a:latin typeface="Montserrat"/>
                <a:ea typeface="Montserrat"/>
                <a:cs typeface="Montserrat"/>
                <a:sym typeface="Montserrat"/>
              </a:defRPr>
            </a:lvl4pPr>
            <a:lvl5pPr marL="0" marR="0" lvl="4" indent="0" algn="r" rtl="0">
              <a:spcBef>
                <a:spcPts val="0"/>
              </a:spcBef>
              <a:buNone/>
              <a:defRPr sz="1200" b="0" i="0" u="none" strike="noStrike" cap="none">
                <a:solidFill>
                  <a:schemeClr val="dk1"/>
                </a:solidFill>
                <a:latin typeface="Montserrat"/>
                <a:ea typeface="Montserrat"/>
                <a:cs typeface="Montserrat"/>
                <a:sym typeface="Montserrat"/>
              </a:defRPr>
            </a:lvl5pPr>
            <a:lvl6pPr marL="0" marR="0" lvl="5" indent="0" algn="r" rtl="0">
              <a:spcBef>
                <a:spcPts val="0"/>
              </a:spcBef>
              <a:buNone/>
              <a:defRPr sz="1200" b="0" i="0" u="none" strike="noStrike" cap="none">
                <a:solidFill>
                  <a:schemeClr val="dk1"/>
                </a:solidFill>
                <a:latin typeface="Montserrat"/>
                <a:ea typeface="Montserrat"/>
                <a:cs typeface="Montserrat"/>
                <a:sym typeface="Montserrat"/>
              </a:defRPr>
            </a:lvl6pPr>
            <a:lvl7pPr marL="0" marR="0" lvl="6" indent="0" algn="r" rtl="0">
              <a:spcBef>
                <a:spcPts val="0"/>
              </a:spcBef>
              <a:buNone/>
              <a:defRPr sz="1200" b="0" i="0" u="none" strike="noStrike" cap="none">
                <a:solidFill>
                  <a:schemeClr val="dk1"/>
                </a:solidFill>
                <a:latin typeface="Montserrat"/>
                <a:ea typeface="Montserrat"/>
                <a:cs typeface="Montserrat"/>
                <a:sym typeface="Montserrat"/>
              </a:defRPr>
            </a:lvl7pPr>
            <a:lvl8pPr marL="0" marR="0" lvl="7" indent="0" algn="r" rtl="0">
              <a:spcBef>
                <a:spcPts val="0"/>
              </a:spcBef>
              <a:buNone/>
              <a:defRPr sz="1200" b="0" i="0" u="none" strike="noStrike" cap="none">
                <a:solidFill>
                  <a:schemeClr val="dk1"/>
                </a:solidFill>
                <a:latin typeface="Montserrat"/>
                <a:ea typeface="Montserrat"/>
                <a:cs typeface="Montserrat"/>
                <a:sym typeface="Montserrat"/>
              </a:defRPr>
            </a:lvl8pPr>
            <a:lvl9pPr marL="0" marR="0" lvl="8" indent="0" algn="r" rtl="0">
              <a:spcBef>
                <a:spcPts val="0"/>
              </a:spcBef>
              <a:buNone/>
              <a:defRPr sz="1200" b="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 id="2147483757" r:id="rId109"/>
    <p:sldLayoutId id="2147483758" r:id="rId110"/>
    <p:sldLayoutId id="2147483759" r:id="rId111"/>
    <p:sldLayoutId id="2147483760" r:id="rId112"/>
    <p:sldLayoutId id="2147483761" r:id="rId113"/>
    <p:sldLayoutId id="2147483762" r:id="rId114"/>
    <p:sldLayoutId id="2147483763" r:id="rId115"/>
    <p:sldLayoutId id="2147483764" r:id="rId116"/>
    <p:sldLayoutId id="2147483765" r:id="rId117"/>
    <p:sldLayoutId id="2147483766" r:id="rId118"/>
    <p:sldLayoutId id="2147483767" r:id="rId119"/>
    <p:sldLayoutId id="2147483768" r:id="rId120"/>
    <p:sldLayoutId id="2147483769" r:id="rId121"/>
    <p:sldLayoutId id="2147483770" r:id="rId122"/>
    <p:sldLayoutId id="2147483771" r:id="rId123"/>
    <p:sldLayoutId id="2147483772" r:id="rId124"/>
    <p:sldLayoutId id="2147483773" r:id="rId125"/>
    <p:sldLayoutId id="2147483774" r:id="rId126"/>
    <p:sldLayoutId id="2147483775" r:id="rId127"/>
    <p:sldLayoutId id="2147483776" r:id="rId128"/>
    <p:sldLayoutId id="2147483777" r:id="rId129"/>
    <p:sldLayoutId id="2147483778" r:id="rId130"/>
    <p:sldLayoutId id="2147483779" r:id="rId131"/>
    <p:sldLayoutId id="2147483780" r:id="rId132"/>
    <p:sldLayoutId id="2147483781" r:id="rId133"/>
    <p:sldLayoutId id="2147483782" r:id="rId134"/>
    <p:sldLayoutId id="2147483783" r:id="rId135"/>
    <p:sldLayoutId id="2147483784" r:id="rId136"/>
    <p:sldLayoutId id="2147483785" r:id="rId137"/>
    <p:sldLayoutId id="2147483786" r:id="rId138"/>
    <p:sldLayoutId id="2147483787" r:id="rId139"/>
    <p:sldLayoutId id="2147483788" r:id="rId140"/>
    <p:sldLayoutId id="2147483789" r:id="rId141"/>
    <p:sldLayoutId id="2147483790" r:id="rId142"/>
    <p:sldLayoutId id="2147483791" r:id="rId143"/>
    <p:sldLayoutId id="2147483792" r:id="rId14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1060"/>
        <p:cNvGrpSpPr/>
        <p:nvPr/>
      </p:nvGrpSpPr>
      <p:grpSpPr>
        <a:xfrm>
          <a:off x="0" y="0"/>
          <a:ext cx="0" cy="0"/>
          <a:chOff x="0" y="0"/>
          <a:chExt cx="0" cy="0"/>
        </a:xfrm>
      </p:grpSpPr>
      <p:sp>
        <p:nvSpPr>
          <p:cNvPr id="1061" name="Google Shape;1061;g2f977b7ef1d_0_327"/>
          <p:cNvSpPr txBox="1">
            <a:spLocks noGrp="1"/>
          </p:cNvSpPr>
          <p:nvPr>
            <p:ph type="title"/>
          </p:nvPr>
        </p:nvSpPr>
        <p:spPr>
          <a:xfrm>
            <a:off x="629200" y="984967"/>
            <a:ext cx="10962900" cy="1023600"/>
          </a:xfrm>
          <a:prstGeom prst="rect">
            <a:avLst/>
          </a:prstGeom>
          <a:noFill/>
          <a:ln>
            <a:noFill/>
          </a:ln>
        </p:spPr>
        <p:txBody>
          <a:bodyPr spcFirstLastPara="1" wrap="square" lIns="121900" tIns="121900" rIns="121900" bIns="121900" anchor="b" anchorCtr="0">
            <a:normAutofit/>
          </a:bodyPr>
          <a:lstStyle>
            <a:lvl1pPr lvl="0">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1pPr>
            <a:lvl2pPr lvl="1">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2pPr>
            <a:lvl3pPr lvl="2">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3pPr>
            <a:lvl4pPr lvl="3">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4pPr>
            <a:lvl5pPr lvl="4">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5pPr>
            <a:lvl6pPr lvl="5">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6pPr>
            <a:lvl7pPr lvl="6">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7pPr>
            <a:lvl8pPr lvl="7">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8pPr>
            <a:lvl9pPr lvl="8">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9pPr>
          </a:lstStyle>
          <a:p>
            <a:endParaRPr/>
          </a:p>
        </p:txBody>
      </p:sp>
      <p:sp>
        <p:nvSpPr>
          <p:cNvPr id="1062" name="Google Shape;1062;g2f977b7ef1d_0_327"/>
          <p:cNvSpPr txBox="1">
            <a:spLocks noGrp="1"/>
          </p:cNvSpPr>
          <p:nvPr>
            <p:ph type="body" idx="1"/>
          </p:nvPr>
        </p:nvSpPr>
        <p:spPr>
          <a:xfrm>
            <a:off x="629200" y="2558767"/>
            <a:ext cx="10962900" cy="36135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lt2"/>
              </a:buClr>
              <a:buSzPts val="2400"/>
              <a:buFont typeface="Roboto"/>
              <a:buChar char="●"/>
              <a:defRPr sz="2400">
                <a:solidFill>
                  <a:schemeClr val="lt2"/>
                </a:solidFill>
                <a:latin typeface="Roboto"/>
                <a:ea typeface="Roboto"/>
                <a:cs typeface="Roboto"/>
                <a:sym typeface="Roboto"/>
              </a:defRPr>
            </a:lvl1pPr>
            <a:lvl2pPr marL="914400" lvl="1" indent="-349250">
              <a:lnSpc>
                <a:spcPct val="115000"/>
              </a:lnSpc>
              <a:spcBef>
                <a:spcPts val="0"/>
              </a:spcBef>
              <a:spcAft>
                <a:spcPts val="0"/>
              </a:spcAft>
              <a:buClr>
                <a:schemeClr val="lt2"/>
              </a:buClr>
              <a:buSzPts val="1900"/>
              <a:buFont typeface="Roboto"/>
              <a:buChar char="○"/>
              <a:defRPr sz="1900">
                <a:solidFill>
                  <a:schemeClr val="lt2"/>
                </a:solidFill>
                <a:latin typeface="Roboto"/>
                <a:ea typeface="Roboto"/>
                <a:cs typeface="Roboto"/>
                <a:sym typeface="Roboto"/>
              </a:defRPr>
            </a:lvl2pPr>
            <a:lvl3pPr marL="1371600" lvl="2" indent="-349250">
              <a:lnSpc>
                <a:spcPct val="115000"/>
              </a:lnSpc>
              <a:spcBef>
                <a:spcPts val="0"/>
              </a:spcBef>
              <a:spcAft>
                <a:spcPts val="0"/>
              </a:spcAft>
              <a:buClr>
                <a:schemeClr val="lt2"/>
              </a:buClr>
              <a:buSzPts val="1900"/>
              <a:buFont typeface="Roboto"/>
              <a:buChar char="■"/>
              <a:defRPr sz="1900">
                <a:solidFill>
                  <a:schemeClr val="lt2"/>
                </a:solidFill>
                <a:latin typeface="Roboto"/>
                <a:ea typeface="Roboto"/>
                <a:cs typeface="Roboto"/>
                <a:sym typeface="Roboto"/>
              </a:defRPr>
            </a:lvl3pPr>
            <a:lvl4pPr marL="1828800" lvl="3" indent="-349250">
              <a:lnSpc>
                <a:spcPct val="115000"/>
              </a:lnSpc>
              <a:spcBef>
                <a:spcPts val="0"/>
              </a:spcBef>
              <a:spcAft>
                <a:spcPts val="0"/>
              </a:spcAft>
              <a:buClr>
                <a:schemeClr val="lt2"/>
              </a:buClr>
              <a:buSzPts val="1900"/>
              <a:buFont typeface="Roboto"/>
              <a:buChar char="●"/>
              <a:defRPr sz="1900">
                <a:solidFill>
                  <a:schemeClr val="lt2"/>
                </a:solidFill>
                <a:latin typeface="Roboto"/>
                <a:ea typeface="Roboto"/>
                <a:cs typeface="Roboto"/>
                <a:sym typeface="Roboto"/>
              </a:defRPr>
            </a:lvl4pPr>
            <a:lvl5pPr marL="2286000" lvl="4" indent="-349250">
              <a:lnSpc>
                <a:spcPct val="115000"/>
              </a:lnSpc>
              <a:spcBef>
                <a:spcPts val="0"/>
              </a:spcBef>
              <a:spcAft>
                <a:spcPts val="0"/>
              </a:spcAft>
              <a:buClr>
                <a:schemeClr val="lt2"/>
              </a:buClr>
              <a:buSzPts val="1900"/>
              <a:buFont typeface="Roboto"/>
              <a:buChar char="○"/>
              <a:defRPr sz="1900">
                <a:solidFill>
                  <a:schemeClr val="lt2"/>
                </a:solidFill>
                <a:latin typeface="Roboto"/>
                <a:ea typeface="Roboto"/>
                <a:cs typeface="Roboto"/>
                <a:sym typeface="Roboto"/>
              </a:defRPr>
            </a:lvl5pPr>
            <a:lvl6pPr marL="2743200" lvl="5" indent="-349250">
              <a:lnSpc>
                <a:spcPct val="115000"/>
              </a:lnSpc>
              <a:spcBef>
                <a:spcPts val="0"/>
              </a:spcBef>
              <a:spcAft>
                <a:spcPts val="0"/>
              </a:spcAft>
              <a:buClr>
                <a:schemeClr val="lt2"/>
              </a:buClr>
              <a:buSzPts val="1900"/>
              <a:buFont typeface="Roboto"/>
              <a:buChar char="■"/>
              <a:defRPr sz="1900">
                <a:solidFill>
                  <a:schemeClr val="lt2"/>
                </a:solidFill>
                <a:latin typeface="Roboto"/>
                <a:ea typeface="Roboto"/>
                <a:cs typeface="Roboto"/>
                <a:sym typeface="Roboto"/>
              </a:defRPr>
            </a:lvl6pPr>
            <a:lvl7pPr marL="3200400" lvl="6" indent="-349250">
              <a:lnSpc>
                <a:spcPct val="115000"/>
              </a:lnSpc>
              <a:spcBef>
                <a:spcPts val="0"/>
              </a:spcBef>
              <a:spcAft>
                <a:spcPts val="0"/>
              </a:spcAft>
              <a:buClr>
                <a:schemeClr val="lt2"/>
              </a:buClr>
              <a:buSzPts val="1900"/>
              <a:buFont typeface="Roboto"/>
              <a:buChar char="●"/>
              <a:defRPr sz="1900">
                <a:solidFill>
                  <a:schemeClr val="lt2"/>
                </a:solidFill>
                <a:latin typeface="Roboto"/>
                <a:ea typeface="Roboto"/>
                <a:cs typeface="Roboto"/>
                <a:sym typeface="Roboto"/>
              </a:defRPr>
            </a:lvl7pPr>
            <a:lvl8pPr marL="3657600" lvl="7" indent="-349250">
              <a:lnSpc>
                <a:spcPct val="115000"/>
              </a:lnSpc>
              <a:spcBef>
                <a:spcPts val="0"/>
              </a:spcBef>
              <a:spcAft>
                <a:spcPts val="0"/>
              </a:spcAft>
              <a:buClr>
                <a:schemeClr val="lt2"/>
              </a:buClr>
              <a:buSzPts val="1900"/>
              <a:buFont typeface="Roboto"/>
              <a:buChar char="○"/>
              <a:defRPr sz="1900">
                <a:solidFill>
                  <a:schemeClr val="lt2"/>
                </a:solidFill>
                <a:latin typeface="Roboto"/>
                <a:ea typeface="Roboto"/>
                <a:cs typeface="Roboto"/>
                <a:sym typeface="Roboto"/>
              </a:defRPr>
            </a:lvl8pPr>
            <a:lvl9pPr marL="4114800" lvl="8" indent="-349250">
              <a:lnSpc>
                <a:spcPct val="115000"/>
              </a:lnSpc>
              <a:spcBef>
                <a:spcPts val="0"/>
              </a:spcBef>
              <a:spcAft>
                <a:spcPts val="0"/>
              </a:spcAft>
              <a:buClr>
                <a:schemeClr val="lt2"/>
              </a:buClr>
              <a:buSzPts val="1900"/>
              <a:buFont typeface="Roboto"/>
              <a:buChar char="■"/>
              <a:defRPr sz="1900">
                <a:solidFill>
                  <a:schemeClr val="lt2"/>
                </a:solidFill>
                <a:latin typeface="Roboto"/>
                <a:ea typeface="Roboto"/>
                <a:cs typeface="Roboto"/>
                <a:sym typeface="Roboto"/>
              </a:defRPr>
            </a:lvl9pPr>
          </a:lstStyle>
          <a:p>
            <a:endParaRPr/>
          </a:p>
        </p:txBody>
      </p:sp>
      <p:sp>
        <p:nvSpPr>
          <p:cNvPr id="1063" name="Google Shape;1063;g2f977b7ef1d_0_327"/>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lt2"/>
                </a:solidFill>
                <a:latin typeface="Roboto"/>
                <a:ea typeface="Roboto"/>
                <a:cs typeface="Roboto"/>
                <a:sym typeface="Roboto"/>
              </a:defRPr>
            </a:lvl1pPr>
            <a:lvl2pPr lvl="1" algn="r">
              <a:buNone/>
              <a:defRPr sz="1300">
                <a:solidFill>
                  <a:schemeClr val="lt2"/>
                </a:solidFill>
                <a:latin typeface="Roboto"/>
                <a:ea typeface="Roboto"/>
                <a:cs typeface="Roboto"/>
                <a:sym typeface="Roboto"/>
              </a:defRPr>
            </a:lvl2pPr>
            <a:lvl3pPr lvl="2" algn="r">
              <a:buNone/>
              <a:defRPr sz="1300">
                <a:solidFill>
                  <a:schemeClr val="lt2"/>
                </a:solidFill>
                <a:latin typeface="Roboto"/>
                <a:ea typeface="Roboto"/>
                <a:cs typeface="Roboto"/>
                <a:sym typeface="Roboto"/>
              </a:defRPr>
            </a:lvl3pPr>
            <a:lvl4pPr lvl="3" algn="r">
              <a:buNone/>
              <a:defRPr sz="1300">
                <a:solidFill>
                  <a:schemeClr val="lt2"/>
                </a:solidFill>
                <a:latin typeface="Roboto"/>
                <a:ea typeface="Roboto"/>
                <a:cs typeface="Roboto"/>
                <a:sym typeface="Roboto"/>
              </a:defRPr>
            </a:lvl4pPr>
            <a:lvl5pPr lvl="4" algn="r">
              <a:buNone/>
              <a:defRPr sz="1300">
                <a:solidFill>
                  <a:schemeClr val="lt2"/>
                </a:solidFill>
                <a:latin typeface="Roboto"/>
                <a:ea typeface="Roboto"/>
                <a:cs typeface="Roboto"/>
                <a:sym typeface="Roboto"/>
              </a:defRPr>
            </a:lvl5pPr>
            <a:lvl6pPr lvl="5" algn="r">
              <a:buNone/>
              <a:defRPr sz="1300">
                <a:solidFill>
                  <a:schemeClr val="lt2"/>
                </a:solidFill>
                <a:latin typeface="Roboto"/>
                <a:ea typeface="Roboto"/>
                <a:cs typeface="Roboto"/>
                <a:sym typeface="Roboto"/>
              </a:defRPr>
            </a:lvl6pPr>
            <a:lvl7pPr lvl="6" algn="r">
              <a:buNone/>
              <a:defRPr sz="1300">
                <a:solidFill>
                  <a:schemeClr val="lt2"/>
                </a:solidFill>
                <a:latin typeface="Roboto"/>
                <a:ea typeface="Roboto"/>
                <a:cs typeface="Roboto"/>
                <a:sym typeface="Roboto"/>
              </a:defRPr>
            </a:lvl7pPr>
            <a:lvl8pPr lvl="7" algn="r">
              <a:buNone/>
              <a:defRPr sz="1300">
                <a:solidFill>
                  <a:schemeClr val="lt2"/>
                </a:solidFill>
                <a:latin typeface="Roboto"/>
                <a:ea typeface="Roboto"/>
                <a:cs typeface="Roboto"/>
                <a:sym typeface="Roboto"/>
              </a:defRPr>
            </a:lvl8pPr>
            <a:lvl9pPr lvl="8" algn="r">
              <a:buNone/>
              <a:defRPr sz="13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aritzmotivation.com/~/media/Files/MaritzInstitute/White-Papers/The-Neuroscience-of-Learning-The-Maritz-Institute.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p1"/>
          <p:cNvSpPr txBox="1">
            <a:spLocks noGrp="1"/>
          </p:cNvSpPr>
          <p:nvPr>
            <p:ph type="ctrTitle"/>
          </p:nvPr>
        </p:nvSpPr>
        <p:spPr>
          <a:xfrm>
            <a:off x="931657" y="2131694"/>
            <a:ext cx="10110900" cy="18504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100"/>
              <a:buFont typeface="Montserrat"/>
              <a:buNone/>
            </a:pPr>
            <a:r>
              <a:rPr lang="en-US" sz="4600" b="0">
                <a:latin typeface="Montserrat"/>
                <a:ea typeface="Montserrat"/>
                <a:cs typeface="Montserrat"/>
                <a:sym typeface="Montserrat"/>
              </a:rPr>
              <a:t>Assessing Experiential Learning in Higher Education</a:t>
            </a:r>
            <a:endParaRPr sz="7200" b="0"/>
          </a:p>
        </p:txBody>
      </p:sp>
      <p:sp>
        <p:nvSpPr>
          <p:cNvPr id="1129" name="Google Shape;1129;p1"/>
          <p:cNvSpPr txBox="1">
            <a:spLocks noGrp="1"/>
          </p:cNvSpPr>
          <p:nvPr>
            <p:ph type="subTitle" idx="1"/>
          </p:nvPr>
        </p:nvSpPr>
        <p:spPr>
          <a:xfrm>
            <a:off x="1524000" y="4074159"/>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400"/>
              <a:buNone/>
            </a:pPr>
            <a:r>
              <a:rPr lang="en-US"/>
              <a:t>October 4th, 2024</a:t>
            </a:r>
            <a:endParaRPr/>
          </a:p>
          <a:p>
            <a:pPr marL="0" lvl="0" indent="0" algn="ctr" rtl="0">
              <a:lnSpc>
                <a:spcPct val="90000"/>
              </a:lnSpc>
              <a:spcBef>
                <a:spcPts val="1000"/>
              </a:spcBef>
              <a:spcAft>
                <a:spcPts val="0"/>
              </a:spcAft>
              <a:buSzPts val="2400"/>
              <a:buNone/>
            </a:pPr>
            <a:r>
              <a:rPr lang="en-US"/>
              <a:t>SLO-Talks</a:t>
            </a:r>
            <a:endParaRPr/>
          </a:p>
          <a:p>
            <a:pPr marL="0" lvl="0" indent="0" algn="ctr" rtl="0">
              <a:lnSpc>
                <a:spcPct val="90000"/>
              </a:lnSpc>
              <a:spcBef>
                <a:spcPts val="1000"/>
              </a:spcBef>
              <a:spcAft>
                <a:spcPts val="0"/>
              </a:spcAft>
              <a:buSzPts val="2400"/>
              <a:buNone/>
            </a:pPr>
            <a:endParaRPr/>
          </a:p>
        </p:txBody>
      </p:sp>
      <p:pic>
        <p:nvPicPr>
          <p:cNvPr id="1130" name="Google Shape;1130;p1"/>
          <p:cNvPicPr preferRelativeResize="0"/>
          <p:nvPr/>
        </p:nvPicPr>
        <p:blipFill>
          <a:blip r:embed="rId3">
            <a:alphaModFix/>
          </a:blip>
          <a:stretch>
            <a:fillRect/>
          </a:stretch>
        </p:blipFill>
        <p:spPr>
          <a:xfrm>
            <a:off x="3684925" y="1617850"/>
            <a:ext cx="4710100" cy="421800"/>
          </a:xfrm>
          <a:prstGeom prst="rect">
            <a:avLst/>
          </a:prstGeom>
          <a:noFill/>
          <a:ln>
            <a:noFill/>
          </a:ln>
        </p:spPr>
      </p:pic>
      <p:sp>
        <p:nvSpPr>
          <p:cNvPr id="1131" name="Google Shape;1131;p1"/>
          <p:cNvSpPr txBox="1"/>
          <p:nvPr/>
        </p:nvSpPr>
        <p:spPr>
          <a:xfrm flipH="1">
            <a:off x="5364000" y="1151950"/>
            <a:ext cx="1464000" cy="42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500">
                <a:solidFill>
                  <a:schemeClr val="lt1"/>
                </a:solidFill>
                <a:latin typeface="Montserrat Light"/>
                <a:ea typeface="Montserrat Light"/>
                <a:cs typeface="Montserrat Light"/>
                <a:sym typeface="Montserrat Light"/>
              </a:rPr>
              <a:t>&amp;</a:t>
            </a:r>
            <a:endParaRPr sz="2500">
              <a:solidFill>
                <a:schemeClr val="lt1"/>
              </a:solidFill>
              <a:latin typeface="Montserrat Light"/>
              <a:ea typeface="Montserrat Light"/>
              <a:cs typeface="Montserrat Light"/>
              <a:sym typeface="Montserrat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sp>
        <p:nvSpPr>
          <p:cNvPr id="1246" name="Google Shape;1246;p7"/>
          <p:cNvSpPr/>
          <p:nvPr/>
        </p:nvSpPr>
        <p:spPr>
          <a:xfrm>
            <a:off x="6469697" y="350187"/>
            <a:ext cx="5584200" cy="2990400"/>
          </a:xfrm>
          <a:prstGeom prst="ellipse">
            <a:avLst/>
          </a:prstGeom>
          <a:gradFill>
            <a:gsLst>
              <a:gs pos="0">
                <a:schemeClr val="accent3"/>
              </a:gs>
              <a:gs pos="100000">
                <a:schemeClr val="accent4"/>
              </a:gs>
            </a:gsLst>
            <a:lin ang="0" scaled="0"/>
          </a:gra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2800"/>
              <a:buFont typeface="Montserrat Black"/>
              <a:buNone/>
            </a:pPr>
            <a:r>
              <a:rPr lang="en-US" sz="2800" b="1">
                <a:solidFill>
                  <a:schemeClr val="lt1"/>
                </a:solidFill>
                <a:latin typeface="Montserrat Black"/>
                <a:ea typeface="Montserrat Black"/>
                <a:cs typeface="Montserrat Black"/>
                <a:sym typeface="Montserrat Black"/>
              </a:rPr>
              <a:t>Experiential Learning Is </a:t>
            </a:r>
            <a:endParaRPr/>
          </a:p>
          <a:p>
            <a:pPr marL="0" marR="0" lvl="0" indent="0" algn="ctr" rtl="0">
              <a:lnSpc>
                <a:spcPct val="90000"/>
              </a:lnSpc>
              <a:spcBef>
                <a:spcPts val="980"/>
              </a:spcBef>
              <a:spcAft>
                <a:spcPts val="0"/>
              </a:spcAft>
              <a:buClr>
                <a:schemeClr val="lt1"/>
              </a:buClr>
              <a:buSzPts val="2800"/>
              <a:buFont typeface="Montserrat Black"/>
              <a:buNone/>
            </a:pPr>
            <a:r>
              <a:rPr lang="en-US" sz="2800" b="1">
                <a:solidFill>
                  <a:schemeClr val="lt1"/>
                </a:solidFill>
                <a:latin typeface="Montserrat Black"/>
                <a:ea typeface="Montserrat Black"/>
                <a:cs typeface="Montserrat Black"/>
                <a:sym typeface="Montserrat Black"/>
              </a:rPr>
              <a:t>Under-Recognized</a:t>
            </a:r>
            <a:endParaRPr/>
          </a:p>
        </p:txBody>
      </p:sp>
      <p:sp>
        <p:nvSpPr>
          <p:cNvPr id="1247" name="Google Shape;1247;p7"/>
          <p:cNvSpPr/>
          <p:nvPr/>
        </p:nvSpPr>
        <p:spPr>
          <a:xfrm>
            <a:off x="4129845" y="4878354"/>
            <a:ext cx="353267" cy="1370045"/>
          </a:xfrm>
          <a:prstGeom prst="curvedRightArrow">
            <a:avLst>
              <a:gd name="adj1" fmla="val 25000"/>
              <a:gd name="adj2" fmla="val 50000"/>
              <a:gd name="adj3" fmla="val 25000"/>
            </a:avLst>
          </a:prstGeom>
          <a:solidFill>
            <a:schemeClr val="accent1"/>
          </a:solidFill>
          <a:ln w="12700" cap="flat" cmpd="sng">
            <a:solidFill>
              <a:srgbClr val="0039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248" name="Google Shape;1248;p7"/>
          <p:cNvSpPr/>
          <p:nvPr/>
        </p:nvSpPr>
        <p:spPr>
          <a:xfrm rot="-9808536" flipH="1">
            <a:off x="1993118" y="4962950"/>
            <a:ext cx="6791322" cy="1058285"/>
          </a:xfrm>
          <a:prstGeom prst="curvedDownArrow">
            <a:avLst>
              <a:gd name="adj1" fmla="val 25000"/>
              <a:gd name="adj2" fmla="val 50000"/>
              <a:gd name="adj3" fmla="val 25000"/>
            </a:avLst>
          </a:prstGeom>
          <a:solidFill>
            <a:schemeClr val="accent1"/>
          </a:solidFill>
          <a:ln w="12700" cap="flat" cmpd="sng">
            <a:solidFill>
              <a:srgbClr val="0039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249" name="Google Shape;1249;p7"/>
          <p:cNvSpPr/>
          <p:nvPr/>
        </p:nvSpPr>
        <p:spPr>
          <a:xfrm rot="991464">
            <a:off x="6153922" y="2786717"/>
            <a:ext cx="2964567" cy="837787"/>
          </a:xfrm>
          <a:prstGeom prst="curvedDownArrow">
            <a:avLst>
              <a:gd name="adj1" fmla="val 25000"/>
              <a:gd name="adj2" fmla="val 50000"/>
              <a:gd name="adj3" fmla="val 25000"/>
            </a:avLst>
          </a:prstGeom>
          <a:solidFill>
            <a:schemeClr val="accent1"/>
          </a:solidFill>
          <a:ln w="12700" cap="flat" cmpd="sng">
            <a:solidFill>
              <a:srgbClr val="0039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250" name="Google Shape;1250;p7"/>
          <p:cNvSpPr/>
          <p:nvPr/>
        </p:nvSpPr>
        <p:spPr>
          <a:xfrm rot="991464">
            <a:off x="5249411" y="2096385"/>
            <a:ext cx="4479889" cy="1324858"/>
          </a:xfrm>
          <a:prstGeom prst="curvedDownArrow">
            <a:avLst>
              <a:gd name="adj1" fmla="val 25000"/>
              <a:gd name="adj2" fmla="val 50000"/>
              <a:gd name="adj3" fmla="val 25000"/>
            </a:avLst>
          </a:prstGeom>
          <a:solidFill>
            <a:schemeClr val="accent1"/>
          </a:solidFill>
          <a:ln w="12700" cap="flat" cmpd="sng">
            <a:solidFill>
              <a:srgbClr val="0039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251" name="Google Shape;1251;p7"/>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1252" name="Google Shape;1252;p7"/>
          <p:cNvSpPr/>
          <p:nvPr/>
        </p:nvSpPr>
        <p:spPr>
          <a:xfrm>
            <a:off x="3878042" y="2343559"/>
            <a:ext cx="1731645" cy="922693"/>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US" sz="1400">
                <a:solidFill>
                  <a:srgbClr val="000000"/>
                </a:solidFill>
                <a:latin typeface="Arial"/>
                <a:ea typeface="Arial"/>
                <a:cs typeface="Arial"/>
                <a:sym typeface="Arial"/>
              </a:rPr>
              <a:t>Concrete Experience</a:t>
            </a:r>
            <a:endParaRPr sz="1400">
              <a:solidFill>
                <a:schemeClr val="dk1"/>
              </a:solidFill>
              <a:latin typeface="Arial"/>
              <a:ea typeface="Arial"/>
              <a:cs typeface="Arial"/>
              <a:sym typeface="Arial"/>
            </a:endParaRPr>
          </a:p>
        </p:txBody>
      </p:sp>
      <p:sp>
        <p:nvSpPr>
          <p:cNvPr id="1253" name="Google Shape;1253;p7"/>
          <p:cNvSpPr/>
          <p:nvPr/>
        </p:nvSpPr>
        <p:spPr>
          <a:xfrm>
            <a:off x="2251112" y="3189687"/>
            <a:ext cx="1831318" cy="906969"/>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US" sz="1400">
                <a:solidFill>
                  <a:srgbClr val="000000"/>
                </a:solidFill>
                <a:latin typeface="Arial"/>
                <a:ea typeface="Arial"/>
                <a:cs typeface="Arial"/>
                <a:sym typeface="Arial"/>
              </a:rPr>
              <a:t>Active</a:t>
            </a:r>
            <a:endParaRPr sz="1400">
              <a:solidFill>
                <a:schemeClr val="dk1"/>
              </a:solidFill>
              <a:latin typeface="Arial"/>
              <a:ea typeface="Arial"/>
              <a:cs typeface="Arial"/>
              <a:sym typeface="Arial"/>
            </a:endParaRPr>
          </a:p>
          <a:p>
            <a:pPr marL="0" marR="0" lvl="0" indent="0" algn="ctr" rtl="0">
              <a:lnSpc>
                <a:spcPct val="115000"/>
              </a:lnSpc>
              <a:spcBef>
                <a:spcPts val="0"/>
              </a:spcBef>
              <a:spcAft>
                <a:spcPts val="0"/>
              </a:spcAft>
              <a:buNone/>
            </a:pPr>
            <a:r>
              <a:rPr lang="en-US" sz="1400">
                <a:solidFill>
                  <a:srgbClr val="000000"/>
                </a:solidFill>
                <a:latin typeface="Arial"/>
                <a:ea typeface="Arial"/>
                <a:cs typeface="Arial"/>
                <a:sym typeface="Arial"/>
              </a:rPr>
              <a:t>Experimentation</a:t>
            </a:r>
            <a:endParaRPr sz="1400">
              <a:solidFill>
                <a:schemeClr val="dk1"/>
              </a:solidFill>
              <a:latin typeface="Arial"/>
              <a:ea typeface="Arial"/>
              <a:cs typeface="Arial"/>
              <a:sym typeface="Arial"/>
            </a:endParaRPr>
          </a:p>
        </p:txBody>
      </p:sp>
      <p:sp>
        <p:nvSpPr>
          <p:cNvPr id="1254" name="Google Shape;1254;p7"/>
          <p:cNvSpPr/>
          <p:nvPr/>
        </p:nvSpPr>
        <p:spPr>
          <a:xfrm>
            <a:off x="3805508" y="4028800"/>
            <a:ext cx="1831318" cy="947764"/>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US" sz="1400">
                <a:solidFill>
                  <a:srgbClr val="000000"/>
                </a:solidFill>
                <a:latin typeface="Arial"/>
                <a:ea typeface="Arial"/>
                <a:cs typeface="Arial"/>
                <a:sym typeface="Arial"/>
              </a:rPr>
              <a:t>Abstract Conceptualization</a:t>
            </a:r>
            <a:endParaRPr sz="1400">
              <a:solidFill>
                <a:schemeClr val="dk1"/>
              </a:solidFill>
              <a:latin typeface="Arial"/>
              <a:ea typeface="Arial"/>
              <a:cs typeface="Arial"/>
              <a:sym typeface="Arial"/>
            </a:endParaRPr>
          </a:p>
        </p:txBody>
      </p:sp>
      <p:sp>
        <p:nvSpPr>
          <p:cNvPr id="1255" name="Google Shape;1255;p7"/>
          <p:cNvSpPr/>
          <p:nvPr/>
        </p:nvSpPr>
        <p:spPr>
          <a:xfrm rot="5400000">
            <a:off x="5665930" y="2771998"/>
            <a:ext cx="353636" cy="332331"/>
          </a:xfrm>
          <a:prstGeom prst="bentArrow">
            <a:avLst>
              <a:gd name="adj1" fmla="val 25000"/>
              <a:gd name="adj2" fmla="val 25000"/>
              <a:gd name="adj3" fmla="val 25000"/>
              <a:gd name="adj4" fmla="val 4375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US" sz="8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p:txBody>
      </p:sp>
      <p:sp>
        <p:nvSpPr>
          <p:cNvPr id="1256" name="Google Shape;1256;p7"/>
          <p:cNvSpPr/>
          <p:nvPr/>
        </p:nvSpPr>
        <p:spPr>
          <a:xfrm>
            <a:off x="3473381" y="2763343"/>
            <a:ext cx="320311" cy="302445"/>
          </a:xfrm>
          <a:prstGeom prst="bentArrow">
            <a:avLst>
              <a:gd name="adj1" fmla="val 25000"/>
              <a:gd name="adj2" fmla="val 25000"/>
              <a:gd name="adj3" fmla="val 25000"/>
              <a:gd name="adj4" fmla="val 4375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US" sz="8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p:txBody>
      </p:sp>
      <p:sp>
        <p:nvSpPr>
          <p:cNvPr id="1257" name="Google Shape;1257;p7"/>
          <p:cNvSpPr/>
          <p:nvPr/>
        </p:nvSpPr>
        <p:spPr>
          <a:xfrm rot="-5400000">
            <a:off x="3446736" y="4293889"/>
            <a:ext cx="339038" cy="285748"/>
          </a:xfrm>
          <a:prstGeom prst="bentArrow">
            <a:avLst>
              <a:gd name="adj1" fmla="val 25000"/>
              <a:gd name="adj2" fmla="val 25000"/>
              <a:gd name="adj3" fmla="val 25000"/>
              <a:gd name="adj4" fmla="val 4375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US" sz="8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p:txBody>
      </p:sp>
      <p:sp>
        <p:nvSpPr>
          <p:cNvPr id="1258" name="Google Shape;1258;p7"/>
          <p:cNvSpPr/>
          <p:nvPr/>
        </p:nvSpPr>
        <p:spPr>
          <a:xfrm rot="10800000">
            <a:off x="5863280" y="4200236"/>
            <a:ext cx="320311" cy="302445"/>
          </a:xfrm>
          <a:prstGeom prst="bentArrow">
            <a:avLst>
              <a:gd name="adj1" fmla="val 25000"/>
              <a:gd name="adj2" fmla="val 25000"/>
              <a:gd name="adj3" fmla="val 25000"/>
              <a:gd name="adj4" fmla="val 4375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US" sz="8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p:txBody>
      </p:sp>
      <p:sp>
        <p:nvSpPr>
          <p:cNvPr id="1259" name="Google Shape;1259;p7"/>
          <p:cNvSpPr/>
          <p:nvPr/>
        </p:nvSpPr>
        <p:spPr>
          <a:xfrm>
            <a:off x="5464224" y="3157548"/>
            <a:ext cx="1965996" cy="939108"/>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US" sz="1400">
                <a:solidFill>
                  <a:srgbClr val="000000"/>
                </a:solidFill>
                <a:latin typeface="Arial"/>
                <a:ea typeface="Arial"/>
                <a:cs typeface="Arial"/>
                <a:sym typeface="Arial"/>
              </a:rPr>
              <a:t>Reflective Observation</a:t>
            </a:r>
            <a:endParaRPr sz="1400">
              <a:solidFill>
                <a:schemeClr val="dk1"/>
              </a:solidFill>
              <a:latin typeface="Arial"/>
              <a:ea typeface="Arial"/>
              <a:cs typeface="Arial"/>
              <a:sym typeface="Arial"/>
            </a:endParaRPr>
          </a:p>
        </p:txBody>
      </p:sp>
      <p:sp>
        <p:nvSpPr>
          <p:cNvPr id="1260" name="Google Shape;1260;p7"/>
          <p:cNvSpPr txBox="1"/>
          <p:nvPr/>
        </p:nvSpPr>
        <p:spPr>
          <a:xfrm>
            <a:off x="4211156" y="5044150"/>
            <a:ext cx="1451589" cy="718284"/>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n-US" sz="1000">
                <a:solidFill>
                  <a:srgbClr val="000000"/>
                </a:solidFill>
                <a:latin typeface="Arial"/>
                <a:ea typeface="Arial"/>
                <a:cs typeface="Arial"/>
                <a:sym typeface="Arial"/>
              </a:rPr>
              <a:t>Learning Outcomes, Competency Development</a:t>
            </a:r>
            <a:endParaRPr sz="1000">
              <a:solidFill>
                <a:schemeClr val="dk1"/>
              </a:solidFill>
              <a:latin typeface="Arial"/>
              <a:ea typeface="Arial"/>
              <a:cs typeface="Arial"/>
              <a:sym typeface="Arial"/>
            </a:endParaRPr>
          </a:p>
        </p:txBody>
      </p:sp>
      <p:sp>
        <p:nvSpPr>
          <p:cNvPr id="1261" name="Google Shape;1261;p7"/>
          <p:cNvSpPr txBox="1"/>
          <p:nvPr/>
        </p:nvSpPr>
        <p:spPr>
          <a:xfrm>
            <a:off x="4252185" y="6015680"/>
            <a:ext cx="1492357" cy="761795"/>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en-US" sz="1000">
                <a:solidFill>
                  <a:srgbClr val="000000"/>
                </a:solidFill>
                <a:latin typeface="Arial"/>
                <a:ea typeface="Arial"/>
                <a:cs typeface="Arial"/>
                <a:sym typeface="Arial"/>
              </a:rPr>
              <a:t>Graduation and </a:t>
            </a:r>
            <a:endParaRPr sz="1000">
              <a:solidFill>
                <a:schemeClr val="dk1"/>
              </a:solidFill>
              <a:latin typeface="Arial"/>
              <a:ea typeface="Arial"/>
              <a:cs typeface="Arial"/>
              <a:sym typeface="Arial"/>
            </a:endParaRPr>
          </a:p>
          <a:p>
            <a:pPr marL="0" marR="0" lvl="0" indent="0" algn="ctr" rtl="0">
              <a:lnSpc>
                <a:spcPct val="115000"/>
              </a:lnSpc>
              <a:spcBef>
                <a:spcPts val="0"/>
              </a:spcBef>
              <a:spcAft>
                <a:spcPts val="0"/>
              </a:spcAft>
              <a:buNone/>
            </a:pPr>
            <a:r>
              <a:rPr lang="en-US" sz="1000">
                <a:solidFill>
                  <a:srgbClr val="000000"/>
                </a:solidFill>
                <a:latin typeface="Arial"/>
                <a:ea typeface="Arial"/>
                <a:cs typeface="Arial"/>
                <a:sym typeface="Arial"/>
              </a:rPr>
              <a:t>Academic Goals</a:t>
            </a:r>
            <a:endParaRPr sz="1000">
              <a:solidFill>
                <a:schemeClr val="dk1"/>
              </a:solidFill>
              <a:latin typeface="Arial"/>
              <a:ea typeface="Arial"/>
              <a:cs typeface="Arial"/>
              <a:sym typeface="Arial"/>
            </a:endParaRPr>
          </a:p>
        </p:txBody>
      </p:sp>
      <p:cxnSp>
        <p:nvCxnSpPr>
          <p:cNvPr id="1262" name="Google Shape;1262;p7"/>
          <p:cNvCxnSpPr/>
          <p:nvPr/>
        </p:nvCxnSpPr>
        <p:spPr>
          <a:xfrm rot="10800000" flipH="1">
            <a:off x="5097131" y="5827968"/>
            <a:ext cx="934939" cy="269906"/>
          </a:xfrm>
          <a:prstGeom prst="straightConnector1">
            <a:avLst/>
          </a:prstGeom>
          <a:noFill/>
          <a:ln w="9525" cap="flat" cmpd="sng">
            <a:solidFill>
              <a:srgbClr val="000000"/>
            </a:solidFill>
            <a:prstDash val="solid"/>
            <a:round/>
            <a:headEnd type="none" w="sm" len="sm"/>
            <a:tailEnd type="triangle" w="med" len="med"/>
          </a:ln>
        </p:spPr>
      </p:cxnSp>
      <p:sp>
        <p:nvSpPr>
          <p:cNvPr id="1263" name="Google Shape;1263;p7"/>
          <p:cNvSpPr txBox="1"/>
          <p:nvPr/>
        </p:nvSpPr>
        <p:spPr>
          <a:xfrm>
            <a:off x="6164789" y="5393254"/>
            <a:ext cx="1021513" cy="573973"/>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n-US" sz="1100">
                <a:solidFill>
                  <a:srgbClr val="000000"/>
                </a:solidFill>
                <a:latin typeface="Arial"/>
                <a:ea typeface="Arial"/>
                <a:cs typeface="Arial"/>
                <a:sym typeface="Arial"/>
              </a:rPr>
              <a:t>Academic Transcript</a:t>
            </a:r>
            <a:endParaRPr sz="1100">
              <a:solidFill>
                <a:schemeClr val="dk1"/>
              </a:solidFill>
              <a:latin typeface="Arial"/>
              <a:ea typeface="Arial"/>
              <a:cs typeface="Arial"/>
              <a:sym typeface="Arial"/>
            </a:endParaRPr>
          </a:p>
        </p:txBody>
      </p:sp>
      <p:cxnSp>
        <p:nvCxnSpPr>
          <p:cNvPr id="1264" name="Google Shape;1264;p7"/>
          <p:cNvCxnSpPr/>
          <p:nvPr/>
        </p:nvCxnSpPr>
        <p:spPr>
          <a:xfrm>
            <a:off x="5105937" y="5645715"/>
            <a:ext cx="825816" cy="34525"/>
          </a:xfrm>
          <a:prstGeom prst="straightConnector1">
            <a:avLst/>
          </a:prstGeom>
          <a:noFill/>
          <a:ln w="9525" cap="flat" cmpd="sng">
            <a:solidFill>
              <a:srgbClr val="000000"/>
            </a:solidFill>
            <a:prstDash val="solid"/>
            <a:round/>
            <a:headEnd type="none" w="sm" len="sm"/>
            <a:tailEnd type="triangle" w="med" len="med"/>
          </a:ln>
        </p:spPr>
      </p:cxnSp>
      <p:sp>
        <p:nvSpPr>
          <p:cNvPr id="1265" name="Google Shape;1265;p7"/>
          <p:cNvSpPr/>
          <p:nvPr/>
        </p:nvSpPr>
        <p:spPr>
          <a:xfrm>
            <a:off x="7363224" y="4018998"/>
            <a:ext cx="2862943" cy="1781899"/>
          </a:xfrm>
          <a:prstGeom prst="ellipse">
            <a:avLst/>
          </a:prstGeom>
          <a:solidFill>
            <a:srgbClr val="FFC000"/>
          </a:solidFill>
          <a:ln w="12700" cap="flat" cmpd="sng">
            <a:solidFill>
              <a:srgbClr val="0039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Where do these durable skills get recognized?</a:t>
            </a:r>
            <a:endParaRPr/>
          </a:p>
        </p:txBody>
      </p:sp>
      <p:sp>
        <p:nvSpPr>
          <p:cNvPr id="1266" name="Google Shape;1266;p7"/>
          <p:cNvSpPr txBox="1"/>
          <p:nvPr/>
        </p:nvSpPr>
        <p:spPr>
          <a:xfrm>
            <a:off x="88055" y="6015680"/>
            <a:ext cx="388205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a:solidFill>
                  <a:srgbClr val="222222"/>
                </a:solidFill>
                <a:highlight>
                  <a:srgbClr val="FFFFFF"/>
                </a:highlight>
                <a:latin typeface="Arial"/>
                <a:ea typeface="Arial"/>
                <a:cs typeface="Arial"/>
                <a:sym typeface="Arial"/>
              </a:rPr>
              <a:t>Kolb, D. A. (2014). </a:t>
            </a:r>
            <a:r>
              <a:rPr lang="en-US" sz="1200" b="0" i="1">
                <a:solidFill>
                  <a:srgbClr val="222222"/>
                </a:solidFill>
                <a:highlight>
                  <a:srgbClr val="FFFFFF"/>
                </a:highlight>
                <a:latin typeface="Arial"/>
                <a:ea typeface="Arial"/>
                <a:cs typeface="Arial"/>
                <a:sym typeface="Arial"/>
              </a:rPr>
              <a:t>Experiential learning: Experience as the source of learning and development</a:t>
            </a:r>
            <a:r>
              <a:rPr lang="en-US" sz="1200" b="0" i="0">
                <a:solidFill>
                  <a:srgbClr val="222222"/>
                </a:solidFill>
                <a:highlight>
                  <a:srgbClr val="FFFFFF"/>
                </a:highlight>
                <a:latin typeface="Arial"/>
                <a:ea typeface="Arial"/>
                <a:cs typeface="Arial"/>
                <a:sym typeface="Arial"/>
              </a:rPr>
              <a:t>. FT press.</a:t>
            </a:r>
            <a:endParaRPr sz="12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0"/>
                                        </p:tgtEl>
                                        <p:attrNameLst>
                                          <p:attrName>style.visibility</p:attrName>
                                        </p:attrNameLst>
                                      </p:cBhvr>
                                      <p:to>
                                        <p:strVal val="visible"/>
                                      </p:to>
                                    </p:set>
                                    <p:animEffect transition="in" filter="fade">
                                      <p:cBhvr>
                                        <p:cTn id="7" dur="2000"/>
                                        <p:tgtEl>
                                          <p:spTgt spid="1260"/>
                                        </p:tgtEl>
                                      </p:cBhvr>
                                    </p:animEffect>
                                  </p:childTnLst>
                                </p:cTn>
                              </p:par>
                              <p:par>
                                <p:cTn id="8" presetID="10" presetClass="entr" presetSubtype="0" fill="hold" nodeType="withEffect">
                                  <p:stCondLst>
                                    <p:cond delay="0"/>
                                  </p:stCondLst>
                                  <p:childTnLst>
                                    <p:set>
                                      <p:cBhvr>
                                        <p:cTn id="9" dur="1" fill="hold">
                                          <p:stCondLst>
                                            <p:cond delay="0"/>
                                          </p:stCondLst>
                                        </p:cTn>
                                        <p:tgtEl>
                                          <p:spTgt spid="1264"/>
                                        </p:tgtEl>
                                        <p:attrNameLst>
                                          <p:attrName>style.visibility</p:attrName>
                                        </p:attrNameLst>
                                      </p:cBhvr>
                                      <p:to>
                                        <p:strVal val="visible"/>
                                      </p:to>
                                    </p:set>
                                    <p:animEffect transition="in" filter="fade">
                                      <p:cBhvr>
                                        <p:cTn id="10" dur="2000"/>
                                        <p:tgtEl>
                                          <p:spTgt spid="1264"/>
                                        </p:tgtEl>
                                      </p:cBhvr>
                                    </p:animEffect>
                                  </p:childTnLst>
                                </p:cTn>
                              </p:par>
                              <p:par>
                                <p:cTn id="11" presetID="10" presetClass="entr" presetSubtype="0" fill="hold" nodeType="withEffect">
                                  <p:stCondLst>
                                    <p:cond delay="0"/>
                                  </p:stCondLst>
                                  <p:childTnLst>
                                    <p:set>
                                      <p:cBhvr>
                                        <p:cTn id="12" dur="1" fill="hold">
                                          <p:stCondLst>
                                            <p:cond delay="0"/>
                                          </p:stCondLst>
                                        </p:cTn>
                                        <p:tgtEl>
                                          <p:spTgt spid="1262"/>
                                        </p:tgtEl>
                                        <p:attrNameLst>
                                          <p:attrName>style.visibility</p:attrName>
                                        </p:attrNameLst>
                                      </p:cBhvr>
                                      <p:to>
                                        <p:strVal val="visible"/>
                                      </p:to>
                                    </p:set>
                                    <p:animEffect transition="in" filter="fade">
                                      <p:cBhvr>
                                        <p:cTn id="13" dur="2000"/>
                                        <p:tgtEl>
                                          <p:spTgt spid="1262"/>
                                        </p:tgtEl>
                                      </p:cBhvr>
                                    </p:animEffect>
                                  </p:childTnLst>
                                </p:cTn>
                              </p:par>
                              <p:par>
                                <p:cTn id="14" presetID="10" presetClass="entr" presetSubtype="0" fill="hold" nodeType="withEffect">
                                  <p:stCondLst>
                                    <p:cond delay="0"/>
                                  </p:stCondLst>
                                  <p:childTnLst>
                                    <p:set>
                                      <p:cBhvr>
                                        <p:cTn id="15" dur="1" fill="hold">
                                          <p:stCondLst>
                                            <p:cond delay="0"/>
                                          </p:stCondLst>
                                        </p:cTn>
                                        <p:tgtEl>
                                          <p:spTgt spid="1261"/>
                                        </p:tgtEl>
                                        <p:attrNameLst>
                                          <p:attrName>style.visibility</p:attrName>
                                        </p:attrNameLst>
                                      </p:cBhvr>
                                      <p:to>
                                        <p:strVal val="visible"/>
                                      </p:to>
                                    </p:set>
                                    <p:animEffect transition="in" filter="fade">
                                      <p:cBhvr>
                                        <p:cTn id="16" dur="2000"/>
                                        <p:tgtEl>
                                          <p:spTgt spid="1261"/>
                                        </p:tgtEl>
                                      </p:cBhvr>
                                    </p:animEffect>
                                  </p:childTnLst>
                                </p:cTn>
                              </p:par>
                              <p:par>
                                <p:cTn id="17" presetID="10" presetClass="entr" presetSubtype="0" fill="hold" nodeType="withEffect">
                                  <p:stCondLst>
                                    <p:cond delay="0"/>
                                  </p:stCondLst>
                                  <p:childTnLst>
                                    <p:set>
                                      <p:cBhvr>
                                        <p:cTn id="18" dur="1" fill="hold">
                                          <p:stCondLst>
                                            <p:cond delay="0"/>
                                          </p:stCondLst>
                                        </p:cTn>
                                        <p:tgtEl>
                                          <p:spTgt spid="1263"/>
                                        </p:tgtEl>
                                        <p:attrNameLst>
                                          <p:attrName>style.visibility</p:attrName>
                                        </p:attrNameLst>
                                      </p:cBhvr>
                                      <p:to>
                                        <p:strVal val="visible"/>
                                      </p:to>
                                    </p:set>
                                    <p:animEffect transition="in" filter="fade">
                                      <p:cBhvr>
                                        <p:cTn id="19" dur="2000"/>
                                        <p:tgtEl>
                                          <p:spTgt spid="1263"/>
                                        </p:tgtEl>
                                      </p:cBhvr>
                                    </p:animEffect>
                                  </p:childTnLst>
                                </p:cTn>
                              </p:par>
                              <p:par>
                                <p:cTn id="20" presetID="10" presetClass="entr" presetSubtype="0" fill="hold" nodeType="withEffect">
                                  <p:stCondLst>
                                    <p:cond delay="0"/>
                                  </p:stCondLst>
                                  <p:childTnLst>
                                    <p:set>
                                      <p:cBhvr>
                                        <p:cTn id="21" dur="1" fill="hold">
                                          <p:stCondLst>
                                            <p:cond delay="0"/>
                                          </p:stCondLst>
                                        </p:cTn>
                                        <p:tgtEl>
                                          <p:spTgt spid="1247"/>
                                        </p:tgtEl>
                                        <p:attrNameLst>
                                          <p:attrName>style.visibility</p:attrName>
                                        </p:attrNameLst>
                                      </p:cBhvr>
                                      <p:to>
                                        <p:strVal val="visible"/>
                                      </p:to>
                                    </p:set>
                                    <p:animEffect transition="in" filter="fade">
                                      <p:cBhvr>
                                        <p:cTn id="22" dur="2000"/>
                                        <p:tgtEl>
                                          <p:spTgt spid="12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49"/>
                                        </p:tgtEl>
                                        <p:attrNameLst>
                                          <p:attrName>style.visibility</p:attrName>
                                        </p:attrNameLst>
                                      </p:cBhvr>
                                      <p:to>
                                        <p:strVal val="visible"/>
                                      </p:to>
                                    </p:set>
                                    <p:animEffect transition="in" filter="fade">
                                      <p:cBhvr>
                                        <p:cTn id="27" dur="1000"/>
                                        <p:tgtEl>
                                          <p:spTgt spid="1249"/>
                                        </p:tgtEl>
                                      </p:cBhvr>
                                    </p:animEffect>
                                  </p:childTnLst>
                                </p:cTn>
                              </p:par>
                              <p:par>
                                <p:cTn id="28" presetID="10" presetClass="entr" presetSubtype="0" fill="hold" nodeType="withEffect">
                                  <p:stCondLst>
                                    <p:cond delay="0"/>
                                  </p:stCondLst>
                                  <p:childTnLst>
                                    <p:set>
                                      <p:cBhvr>
                                        <p:cTn id="29" dur="1" fill="hold">
                                          <p:stCondLst>
                                            <p:cond delay="0"/>
                                          </p:stCondLst>
                                        </p:cTn>
                                        <p:tgtEl>
                                          <p:spTgt spid="1250"/>
                                        </p:tgtEl>
                                        <p:attrNameLst>
                                          <p:attrName>style.visibility</p:attrName>
                                        </p:attrNameLst>
                                      </p:cBhvr>
                                      <p:to>
                                        <p:strVal val="visible"/>
                                      </p:to>
                                    </p:set>
                                    <p:animEffect transition="in" filter="fade">
                                      <p:cBhvr>
                                        <p:cTn id="30" dur="1000"/>
                                        <p:tgtEl>
                                          <p:spTgt spid="1250"/>
                                        </p:tgtEl>
                                      </p:cBhvr>
                                    </p:animEffect>
                                  </p:childTnLst>
                                </p:cTn>
                              </p:par>
                              <p:par>
                                <p:cTn id="31" presetID="10" presetClass="entr" presetSubtype="0" fill="hold" nodeType="withEffect">
                                  <p:stCondLst>
                                    <p:cond delay="0"/>
                                  </p:stCondLst>
                                  <p:childTnLst>
                                    <p:set>
                                      <p:cBhvr>
                                        <p:cTn id="32" dur="1" fill="hold">
                                          <p:stCondLst>
                                            <p:cond delay="0"/>
                                          </p:stCondLst>
                                        </p:cTn>
                                        <p:tgtEl>
                                          <p:spTgt spid="1248"/>
                                        </p:tgtEl>
                                        <p:attrNameLst>
                                          <p:attrName>style.visibility</p:attrName>
                                        </p:attrNameLst>
                                      </p:cBhvr>
                                      <p:to>
                                        <p:strVal val="visible"/>
                                      </p:to>
                                    </p:set>
                                    <p:animEffect transition="in" filter="fade">
                                      <p:cBhvr>
                                        <p:cTn id="33" dur="1000"/>
                                        <p:tgtEl>
                                          <p:spTgt spid="1248"/>
                                        </p:tgtEl>
                                      </p:cBhvr>
                                    </p:animEffect>
                                  </p:childTnLst>
                                </p:cTn>
                              </p:par>
                              <p:par>
                                <p:cTn id="34" presetID="10" presetClass="entr" presetSubtype="0" fill="hold" nodeType="withEffect">
                                  <p:stCondLst>
                                    <p:cond delay="0"/>
                                  </p:stCondLst>
                                  <p:childTnLst>
                                    <p:set>
                                      <p:cBhvr>
                                        <p:cTn id="35" dur="1" fill="hold">
                                          <p:stCondLst>
                                            <p:cond delay="0"/>
                                          </p:stCondLst>
                                        </p:cTn>
                                        <p:tgtEl>
                                          <p:spTgt spid="1265"/>
                                        </p:tgtEl>
                                        <p:attrNameLst>
                                          <p:attrName>style.visibility</p:attrName>
                                        </p:attrNameLst>
                                      </p:cBhvr>
                                      <p:to>
                                        <p:strVal val="visible"/>
                                      </p:to>
                                    </p:set>
                                    <p:animEffect transition="in" filter="fade">
                                      <p:cBhvr>
                                        <p:cTn id="36" dur="1000"/>
                                        <p:tgtEl>
                                          <p:spTgt spid="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8"/>
          <p:cNvSpPr txBox="1">
            <a:spLocks noGrp="1"/>
          </p:cNvSpPr>
          <p:nvPr>
            <p:ph type="title"/>
          </p:nvPr>
        </p:nvSpPr>
        <p:spPr>
          <a:xfrm>
            <a:off x="838198" y="365125"/>
            <a:ext cx="10515602"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Montserrat ExtraBold"/>
              <a:buNone/>
            </a:pPr>
            <a:r>
              <a:rPr lang="en-US">
                <a:latin typeface="Montserrat ExtraBold"/>
                <a:ea typeface="Montserrat ExtraBold"/>
                <a:cs typeface="Montserrat ExtraBold"/>
                <a:sym typeface="Montserrat ExtraBold"/>
              </a:rPr>
              <a:t>Assessing EL</a:t>
            </a:r>
            <a:br>
              <a:rPr lang="en-US">
                <a:latin typeface="Montserrat ExtraBold"/>
                <a:ea typeface="Montserrat ExtraBold"/>
                <a:cs typeface="Montserrat ExtraBold"/>
                <a:sym typeface="Montserrat ExtraBold"/>
              </a:rPr>
            </a:br>
            <a:r>
              <a:rPr lang="en-US">
                <a:latin typeface="Montserrat ExtraBold"/>
                <a:ea typeface="Montserrat ExtraBold"/>
                <a:cs typeface="Montserrat ExtraBold"/>
                <a:sym typeface="Montserrat ExtraBold"/>
              </a:rPr>
              <a:t>Directly</a:t>
            </a:r>
            <a:endParaRPr/>
          </a:p>
        </p:txBody>
      </p:sp>
      <p:sp>
        <p:nvSpPr>
          <p:cNvPr id="1273" name="Google Shape;1273;p8"/>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1274" name="Google Shape;1274;p8"/>
          <p:cNvSpPr txBox="1"/>
          <p:nvPr/>
        </p:nvSpPr>
        <p:spPr>
          <a:xfrm flipH="1">
            <a:off x="838073" y="1926725"/>
            <a:ext cx="3146100" cy="2862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a:solidFill>
                  <a:srgbClr val="242424"/>
                </a:solidFill>
                <a:highlight>
                  <a:srgbClr val="FFFFFF"/>
                </a:highlight>
                <a:latin typeface="Arial"/>
                <a:ea typeface="Arial"/>
                <a:cs typeface="Arial"/>
                <a:sym typeface="Arial"/>
              </a:rPr>
              <a:t>How might we assess and recognize the various layers of growth available in Experiential Learning?</a:t>
            </a:r>
            <a:endParaRPr/>
          </a:p>
          <a:p>
            <a:pPr marL="0" marR="0" lvl="0" indent="0" algn="l" rtl="0">
              <a:spcBef>
                <a:spcPts val="0"/>
              </a:spcBef>
              <a:spcAft>
                <a:spcPts val="0"/>
              </a:spcAft>
              <a:buNone/>
            </a:pPr>
            <a:endParaRPr sz="1800">
              <a:solidFill>
                <a:srgbClr val="242424"/>
              </a:solidFill>
              <a:highlight>
                <a:srgbClr val="FFFFFF"/>
              </a:highlight>
              <a:latin typeface="Arial"/>
              <a:ea typeface="Arial"/>
              <a:cs typeface="Arial"/>
              <a:sym typeface="Arial"/>
            </a:endParaRPr>
          </a:p>
          <a:p>
            <a:pPr marL="0" marR="0" lvl="0" indent="0" algn="l" rtl="0">
              <a:spcBef>
                <a:spcPts val="0"/>
              </a:spcBef>
              <a:spcAft>
                <a:spcPts val="0"/>
              </a:spcAft>
              <a:buNone/>
            </a:pPr>
            <a:r>
              <a:rPr lang="en-US" sz="1800" b="1" i="0">
                <a:solidFill>
                  <a:schemeClr val="dk1"/>
                </a:solidFill>
                <a:highlight>
                  <a:srgbClr val="FFFFFF"/>
                </a:highlight>
                <a:latin typeface="Arial"/>
                <a:ea typeface="Arial"/>
                <a:cs typeface="Arial"/>
                <a:sym typeface="Arial"/>
              </a:rPr>
              <a:t>Knowledge</a:t>
            </a:r>
            <a:endParaRPr>
              <a:solidFill>
                <a:schemeClr val="dk1"/>
              </a:solidFill>
            </a:endParaRPr>
          </a:p>
          <a:p>
            <a:pPr marL="0" marR="0" lvl="0" indent="0" algn="l" rtl="0">
              <a:spcBef>
                <a:spcPts val="0"/>
              </a:spcBef>
              <a:spcAft>
                <a:spcPts val="0"/>
              </a:spcAft>
              <a:buNone/>
            </a:pPr>
            <a:endParaRPr sz="1800" b="1">
              <a:solidFill>
                <a:schemeClr val="dk1"/>
              </a:solidFill>
              <a:highlight>
                <a:srgbClr val="FFFFFF"/>
              </a:highlight>
              <a:latin typeface="Arial"/>
              <a:ea typeface="Arial"/>
              <a:cs typeface="Arial"/>
              <a:sym typeface="Arial"/>
            </a:endParaRPr>
          </a:p>
          <a:p>
            <a:pPr marL="0" marR="0" lvl="0" indent="0" algn="l" rtl="0">
              <a:spcBef>
                <a:spcPts val="0"/>
              </a:spcBef>
              <a:spcAft>
                <a:spcPts val="0"/>
              </a:spcAft>
              <a:buNone/>
            </a:pPr>
            <a:r>
              <a:rPr lang="en-US" sz="1800" b="1" i="0">
                <a:solidFill>
                  <a:schemeClr val="dk1"/>
                </a:solidFill>
                <a:highlight>
                  <a:srgbClr val="FFFFFF"/>
                </a:highlight>
                <a:latin typeface="Arial"/>
                <a:ea typeface="Arial"/>
                <a:cs typeface="Arial"/>
                <a:sym typeface="Arial"/>
              </a:rPr>
              <a:t>Activity</a:t>
            </a:r>
            <a:endParaRPr>
              <a:solidFill>
                <a:schemeClr val="dk1"/>
              </a:solidFill>
            </a:endParaRPr>
          </a:p>
          <a:p>
            <a:pPr marL="0" marR="0" lvl="0" indent="0" algn="l" rtl="0">
              <a:spcBef>
                <a:spcPts val="0"/>
              </a:spcBef>
              <a:spcAft>
                <a:spcPts val="0"/>
              </a:spcAft>
              <a:buNone/>
            </a:pPr>
            <a:endParaRPr sz="1800">
              <a:solidFill>
                <a:schemeClr val="dk1"/>
              </a:solidFill>
              <a:highlight>
                <a:srgbClr val="FFFFFF"/>
              </a:highlight>
              <a:latin typeface="Arial"/>
              <a:ea typeface="Arial"/>
              <a:cs typeface="Arial"/>
              <a:sym typeface="Arial"/>
            </a:endParaRPr>
          </a:p>
          <a:p>
            <a:pPr marL="0" marR="0" lvl="0" indent="0" algn="l" rtl="0">
              <a:spcBef>
                <a:spcPts val="0"/>
              </a:spcBef>
              <a:spcAft>
                <a:spcPts val="0"/>
              </a:spcAft>
              <a:buNone/>
            </a:pPr>
            <a:r>
              <a:rPr lang="en-US" sz="1800" b="0" i="0">
                <a:solidFill>
                  <a:schemeClr val="dk1"/>
                </a:solidFill>
                <a:highlight>
                  <a:srgbClr val="FFFFFF"/>
                </a:highlight>
                <a:latin typeface="Arial"/>
                <a:ea typeface="Arial"/>
                <a:cs typeface="Arial"/>
                <a:sym typeface="Arial"/>
              </a:rPr>
              <a:t>Coordination</a:t>
            </a:r>
            <a:endParaRPr>
              <a:solidFill>
                <a:schemeClr val="dk1"/>
              </a:solidFill>
            </a:endParaRPr>
          </a:p>
        </p:txBody>
      </p:sp>
      <p:graphicFrame>
        <p:nvGraphicFramePr>
          <p:cNvPr id="1275" name="Google Shape;1275;p8"/>
          <p:cNvGraphicFramePr/>
          <p:nvPr/>
        </p:nvGraphicFramePr>
        <p:xfrm>
          <a:off x="4114801" y="511918"/>
          <a:ext cx="7369650" cy="6035090"/>
        </p:xfrm>
        <a:graphic>
          <a:graphicData uri="http://schemas.openxmlformats.org/drawingml/2006/table">
            <a:tbl>
              <a:tblPr firstRow="1" bandRow="1">
                <a:noFill/>
                <a:tableStyleId>{A4DBEB34-274B-421C-A70D-44FEA97C58B9}</a:tableStyleId>
              </a:tblPr>
              <a:tblGrid>
                <a:gridCol w="2456550">
                  <a:extLst>
                    <a:ext uri="{9D8B030D-6E8A-4147-A177-3AD203B41FA5}">
                      <a16:colId xmlns:a16="http://schemas.microsoft.com/office/drawing/2014/main" val="20000"/>
                    </a:ext>
                  </a:extLst>
                </a:gridCol>
                <a:gridCol w="2456550">
                  <a:extLst>
                    <a:ext uri="{9D8B030D-6E8A-4147-A177-3AD203B41FA5}">
                      <a16:colId xmlns:a16="http://schemas.microsoft.com/office/drawing/2014/main" val="20001"/>
                    </a:ext>
                  </a:extLst>
                </a:gridCol>
                <a:gridCol w="2456550">
                  <a:extLst>
                    <a:ext uri="{9D8B030D-6E8A-4147-A177-3AD203B41FA5}">
                      <a16:colId xmlns:a16="http://schemas.microsoft.com/office/drawing/2014/main" val="20002"/>
                    </a:ext>
                  </a:extLst>
                </a:gridCol>
              </a:tblGrid>
              <a:tr h="334350">
                <a:tc gridSpan="3">
                  <a:txBody>
                    <a:bodyPr/>
                    <a:lstStyle/>
                    <a:p>
                      <a:pPr marL="0" marR="0" lvl="0" indent="0" algn="l" rtl="0">
                        <a:spcBef>
                          <a:spcPts val="0"/>
                        </a:spcBef>
                        <a:spcAft>
                          <a:spcPts val="0"/>
                        </a:spcAft>
                        <a:buNone/>
                      </a:pPr>
                      <a:r>
                        <a:rPr lang="en-US" sz="1800" b="0" i="1" u="none" strike="noStrike" cap="none">
                          <a:solidFill>
                            <a:schemeClr val="lt1"/>
                          </a:solidFill>
                          <a:latin typeface="Arial"/>
                          <a:ea typeface="Arial"/>
                          <a:cs typeface="Arial"/>
                          <a:sym typeface="Arial"/>
                        </a:rPr>
                        <a:t>Table 1. Summary of Assessment for Integrated Experiential Learning (p.296)</a:t>
                      </a:r>
                      <a:endParaRPr sz="1800"/>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4350">
                <a:tc>
                  <a:txBody>
                    <a:bodyPr/>
                    <a:lstStyle/>
                    <a:p>
                      <a:pPr marL="0" marR="0" lvl="0" indent="0" algn="l" rtl="0">
                        <a:spcBef>
                          <a:spcPts val="0"/>
                        </a:spcBef>
                        <a:spcAft>
                          <a:spcPts val="0"/>
                        </a:spcAft>
                        <a:buNone/>
                      </a:pPr>
                      <a:r>
                        <a:rPr lang="en-US" sz="1800" b="1" i="0" u="none" strike="noStrike">
                          <a:latin typeface="Arial"/>
                          <a:ea typeface="Arial"/>
                          <a:cs typeface="Arial"/>
                          <a:sym typeface="Arial"/>
                        </a:rPr>
                        <a:t>Assessment Approach </a:t>
                      </a:r>
                      <a:endParaRPr sz="1800"/>
                    </a:p>
                  </a:txBody>
                  <a:tcPr marL="91450" marR="91450" marT="45725" marB="45725"/>
                </a:tc>
                <a:tc>
                  <a:txBody>
                    <a:bodyPr/>
                    <a:lstStyle/>
                    <a:p>
                      <a:pPr marL="0" marR="0" lvl="0" indent="0" algn="l" rtl="0">
                        <a:spcBef>
                          <a:spcPts val="0"/>
                        </a:spcBef>
                        <a:spcAft>
                          <a:spcPts val="0"/>
                        </a:spcAft>
                        <a:buNone/>
                      </a:pPr>
                      <a:r>
                        <a:rPr lang="en-US" sz="1800" b="1" i="0" u="none" strike="noStrike">
                          <a:latin typeface="Arial"/>
                          <a:ea typeface="Arial"/>
                          <a:cs typeface="Arial"/>
                          <a:sym typeface="Arial"/>
                        </a:rPr>
                        <a:t>Assessment Artifact(s) </a:t>
                      </a: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a:latin typeface="Arial"/>
                          <a:ea typeface="Arial"/>
                          <a:cs typeface="Arial"/>
                          <a:sym typeface="Arial"/>
                        </a:rPr>
                        <a:t>Assessed Concepts</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a:latin typeface="Arial"/>
                          <a:ea typeface="Arial"/>
                          <a:cs typeface="Arial"/>
                          <a:sym typeface="Arial"/>
                        </a:rPr>
                        <a:t>Reflective prompts &amp; self- assessments</a:t>
                      </a:r>
                      <a:endParaRPr/>
                    </a:p>
                    <a:p>
                      <a:pPr marL="0" marR="0" lvl="0" indent="0" algn="l" rtl="0">
                        <a:spcBef>
                          <a:spcPts val="0"/>
                        </a:spcBef>
                        <a:spcAft>
                          <a:spcPts val="0"/>
                        </a:spcAft>
                        <a:buNone/>
                      </a:pPr>
                      <a:endParaRPr sz="1400"/>
                    </a:p>
                  </a:txBody>
                  <a:tcPr marL="91450" marR="91450" marT="45725" marB="45725"/>
                </a:tc>
                <a:tc>
                  <a:txBody>
                    <a:bodyPr/>
                    <a:lstStyle/>
                    <a:p>
                      <a:pPr marL="0" marR="0" lvl="0" indent="0" algn="l" rtl="0">
                        <a:spcBef>
                          <a:spcPts val="0"/>
                        </a:spcBef>
                        <a:spcAft>
                          <a:spcPts val="0"/>
                        </a:spcAft>
                        <a:buNone/>
                      </a:pPr>
                      <a:r>
                        <a:rPr lang="en-US" sz="1400" b="0" i="0" u="none" strike="noStrike">
                          <a:latin typeface="Arial"/>
                          <a:ea typeface="Arial"/>
                          <a:cs typeface="Arial"/>
                          <a:sym typeface="Arial"/>
                        </a:rPr>
                        <a:t>• Seriated, prompted reflective writing</a:t>
                      </a:r>
                      <a:endParaRPr/>
                    </a:p>
                    <a:p>
                      <a:pPr marL="0" marR="0" lvl="0" indent="0" algn="l" rtl="0">
                        <a:spcBef>
                          <a:spcPts val="0"/>
                        </a:spcBef>
                        <a:spcAft>
                          <a:spcPts val="0"/>
                        </a:spcAft>
                        <a:buNone/>
                      </a:pPr>
                      <a:r>
                        <a:rPr lang="en-US" sz="1400" b="0" i="0" u="none" strike="noStrike">
                          <a:latin typeface="Arial"/>
                          <a:ea typeface="Arial"/>
                          <a:cs typeface="Arial"/>
                          <a:sym typeface="Arial"/>
                        </a:rPr>
                        <a:t>• Self-reporting surveys</a:t>
                      </a:r>
                      <a:endParaRPr/>
                    </a:p>
                    <a:p>
                      <a:pPr marL="0" marR="0" lvl="0" indent="0" algn="l" rtl="0">
                        <a:spcBef>
                          <a:spcPts val="0"/>
                        </a:spcBef>
                        <a:spcAft>
                          <a:spcPts val="0"/>
                        </a:spcAft>
                        <a:buNone/>
                      </a:pPr>
                      <a:r>
                        <a:rPr lang="en-US" sz="1400" b="0" i="0" u="none" strike="noStrike">
                          <a:latin typeface="Arial"/>
                          <a:ea typeface="Arial"/>
                          <a:cs typeface="Arial"/>
                          <a:sym typeface="Arial"/>
                        </a:rPr>
                        <a:t>• Interviews</a:t>
                      </a:r>
                      <a:endParaRPr/>
                    </a:p>
                    <a:p>
                      <a:pPr marL="0" marR="0" lvl="0" indent="0" algn="l" rtl="0">
                        <a:spcBef>
                          <a:spcPts val="0"/>
                        </a:spcBef>
                        <a:spcAft>
                          <a:spcPts val="0"/>
                        </a:spcAft>
                        <a:buNone/>
                      </a:pPr>
                      <a:endParaRPr sz="1400"/>
                    </a:p>
                  </a:txBody>
                  <a:tcPr marL="91450" marR="91450" marT="45725" marB="45725"/>
                </a:tc>
                <a:tc>
                  <a:txBody>
                    <a:bodyPr/>
                    <a:lstStyle/>
                    <a:p>
                      <a:pPr marL="0" marR="0" lvl="0" indent="0" algn="l" rtl="0">
                        <a:spcBef>
                          <a:spcPts val="0"/>
                        </a:spcBef>
                        <a:spcAft>
                          <a:spcPts val="0"/>
                        </a:spcAft>
                        <a:buNone/>
                      </a:pPr>
                      <a:r>
                        <a:rPr lang="en-US" sz="1400" b="0" i="0" u="none" strike="noStrike">
                          <a:latin typeface="Arial"/>
                          <a:ea typeface="Arial"/>
                          <a:cs typeface="Arial"/>
                          <a:sym typeface="Arial"/>
                        </a:rPr>
                        <a:t>• Metacognitions, critical thinking, ethical</a:t>
                      </a:r>
                      <a:endParaRPr/>
                    </a:p>
                    <a:p>
                      <a:pPr marL="0" marR="0" lvl="0" indent="0" algn="l" rtl="0">
                        <a:spcBef>
                          <a:spcPts val="0"/>
                        </a:spcBef>
                        <a:spcAft>
                          <a:spcPts val="0"/>
                        </a:spcAft>
                        <a:buNone/>
                      </a:pPr>
                      <a:r>
                        <a:rPr lang="en-US" sz="1400" b="0" i="0" u="none" strike="noStrike">
                          <a:latin typeface="Arial"/>
                          <a:ea typeface="Arial"/>
                          <a:cs typeface="Arial"/>
                          <a:sym typeface="Arial"/>
                        </a:rPr>
                        <a:t>reasoning, differential thinking about one’s</a:t>
                      </a:r>
                      <a:endParaRPr/>
                    </a:p>
                    <a:p>
                      <a:pPr marL="0" marR="0" lvl="0" indent="0" algn="l" rtl="0">
                        <a:spcBef>
                          <a:spcPts val="0"/>
                        </a:spcBef>
                        <a:spcAft>
                          <a:spcPts val="0"/>
                        </a:spcAft>
                        <a:buNone/>
                      </a:pPr>
                      <a:r>
                        <a:rPr lang="en-US" sz="1400" b="0" i="0" u="none" strike="noStrike">
                          <a:latin typeface="Arial"/>
                          <a:ea typeface="Arial"/>
                          <a:cs typeface="Arial"/>
                          <a:sym typeface="Arial"/>
                        </a:rPr>
                        <a:t>own training/discipline, dimensions of</a:t>
                      </a:r>
                      <a:endParaRPr/>
                    </a:p>
                    <a:p>
                      <a:pPr marL="0" marR="0" lvl="0" indent="0" algn="l" rtl="0">
                        <a:spcBef>
                          <a:spcPts val="0"/>
                        </a:spcBef>
                        <a:spcAft>
                          <a:spcPts val="0"/>
                        </a:spcAft>
                        <a:buNone/>
                      </a:pPr>
                      <a:r>
                        <a:rPr lang="en-US" sz="1400" b="0" i="0" u="none" strike="noStrike">
                          <a:latin typeface="Arial"/>
                          <a:ea typeface="Arial"/>
                          <a:cs typeface="Arial"/>
                          <a:sym typeface="Arial"/>
                        </a:rPr>
                        <a:t>learning (Learning Record)</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400" b="0" i="0" u="none" strike="noStrike">
                          <a:latin typeface="Arial"/>
                          <a:ea typeface="Arial"/>
                          <a:cs typeface="Arial"/>
                          <a:sym typeface="Arial"/>
                        </a:rPr>
                        <a:t>Network participation </a:t>
                      </a:r>
                      <a:endParaRPr sz="1400"/>
                    </a:p>
                  </a:txBody>
                  <a:tcPr marL="91450" marR="91450" marT="45725" marB="45725"/>
                </a:tc>
                <a:tc>
                  <a:txBody>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a:latin typeface="Arial"/>
                          <a:ea typeface="Arial"/>
                          <a:cs typeface="Arial"/>
                          <a:sym typeface="Arial"/>
                        </a:rPr>
                        <a:t>• Networks and paths</a:t>
                      </a:r>
                      <a:endParaRPr/>
                    </a:p>
                  </a:txBody>
                  <a:tcPr marL="91450" marR="91450" marT="45725" marB="45725"/>
                </a:tc>
                <a:tc>
                  <a:txBody>
                    <a:bodyPr/>
                    <a:lstStyle/>
                    <a:p>
                      <a:pPr marL="0" marR="0" lvl="0" indent="0" algn="l" rtl="0">
                        <a:spcBef>
                          <a:spcPts val="0"/>
                        </a:spcBef>
                        <a:spcAft>
                          <a:spcPts val="0"/>
                        </a:spcAft>
                        <a:buNone/>
                      </a:pPr>
                      <a:r>
                        <a:rPr lang="en-US" sz="1400" b="0" i="0" u="none" strike="noStrike">
                          <a:latin typeface="Arial"/>
                          <a:ea typeface="Arial"/>
                          <a:cs typeface="Arial"/>
                          <a:sym typeface="Arial"/>
                        </a:rPr>
                        <a:t>• Demonstration of individuals working</a:t>
                      </a:r>
                      <a:endParaRPr/>
                    </a:p>
                    <a:p>
                      <a:pPr marL="0" marR="0" lvl="0" indent="0" algn="l" rtl="0">
                        <a:spcBef>
                          <a:spcPts val="0"/>
                        </a:spcBef>
                        <a:spcAft>
                          <a:spcPts val="0"/>
                        </a:spcAft>
                        <a:buNone/>
                      </a:pPr>
                      <a:r>
                        <a:rPr lang="en-US" sz="1400" b="0" i="0" u="none" strike="noStrike">
                          <a:latin typeface="Arial"/>
                          <a:ea typeface="Arial"/>
                          <a:cs typeface="Arial"/>
                          <a:sym typeface="Arial"/>
                        </a:rPr>
                        <a:t>collaboratively across disciplines and</a:t>
                      </a:r>
                      <a:endParaRPr/>
                    </a:p>
                    <a:p>
                      <a:pPr marL="0" marR="0" lvl="0" indent="0" algn="l" rtl="0">
                        <a:spcBef>
                          <a:spcPts val="0"/>
                        </a:spcBef>
                        <a:spcAft>
                          <a:spcPts val="0"/>
                        </a:spcAft>
                        <a:buNone/>
                      </a:pPr>
                      <a:r>
                        <a:rPr lang="en-US" sz="1400" b="0" i="0" u="none" strike="noStrike">
                          <a:latin typeface="Arial"/>
                          <a:ea typeface="Arial"/>
                          <a:cs typeface="Arial"/>
                          <a:sym typeface="Arial"/>
                        </a:rPr>
                        <a:t>problem type</a:t>
                      </a:r>
                      <a:endParaRPr/>
                    </a:p>
                    <a:p>
                      <a:pPr marL="0" marR="0" lvl="0" indent="0" algn="l" rtl="0">
                        <a:spcBef>
                          <a:spcPts val="0"/>
                        </a:spcBef>
                        <a:spcAft>
                          <a:spcPts val="0"/>
                        </a:spcAft>
                        <a:buNone/>
                      </a:pPr>
                      <a:endParaRPr sz="1400" b="0" i="0" u="none" strike="noStrike">
                        <a:latin typeface="Arial"/>
                        <a:ea typeface="Arial"/>
                        <a:cs typeface="Arial"/>
                        <a:sym typeface="Arial"/>
                      </a:endParaRPr>
                    </a:p>
                  </a:txBody>
                  <a:tcPr marL="91450" marR="91450" marT="45725" marB="45725"/>
                </a:tc>
                <a:extLst>
                  <a:ext uri="{0D108BD9-81ED-4DB2-BD59-A6C34878D82A}">
                    <a16:rowId xmlns:a16="http://schemas.microsoft.com/office/drawing/2014/main" val="10003"/>
                  </a:ext>
                </a:extLst>
              </a:tr>
              <a:tr h="355600">
                <a:tc>
                  <a:txBody>
                    <a:bodyPr/>
                    <a:lstStyle/>
                    <a:p>
                      <a:pPr marL="0" marR="0" lvl="0" indent="0" algn="l" rtl="0">
                        <a:spcBef>
                          <a:spcPts val="0"/>
                        </a:spcBef>
                        <a:spcAft>
                          <a:spcPts val="0"/>
                        </a:spcAft>
                        <a:buNone/>
                      </a:pPr>
                      <a:r>
                        <a:rPr lang="en-US" sz="1400" b="0" i="0" u="none" strike="noStrike">
                          <a:latin typeface="Arial"/>
                          <a:ea typeface="Arial"/>
                          <a:cs typeface="Arial"/>
                          <a:sym typeface="Arial"/>
                        </a:rPr>
                        <a:t>Deliverables</a:t>
                      </a:r>
                      <a:endParaRPr sz="1400"/>
                    </a:p>
                  </a:txBody>
                  <a:tcPr marL="91450" marR="91450" marT="45725" marB="45725"/>
                </a:tc>
                <a:tc>
                  <a:txBody>
                    <a:bodyPr/>
                    <a:lstStyle/>
                    <a:p>
                      <a:pPr marL="0" marR="0" lvl="0" indent="0" algn="l" rtl="0">
                        <a:spcBef>
                          <a:spcPts val="0"/>
                        </a:spcBef>
                        <a:spcAft>
                          <a:spcPts val="0"/>
                        </a:spcAft>
                        <a:buNone/>
                      </a:pPr>
                      <a:r>
                        <a:rPr lang="en-US" sz="1400" b="0" i="0" u="none" strike="noStrike">
                          <a:latin typeface="Arial"/>
                          <a:ea typeface="Arial"/>
                          <a:cs typeface="Arial"/>
                          <a:sym typeface="Arial"/>
                        </a:rPr>
                        <a:t>• Tangible product/prototype/solution for client/</a:t>
                      </a:r>
                      <a:endParaRPr/>
                    </a:p>
                    <a:p>
                      <a:pPr marL="0" marR="0" lvl="0" indent="0" algn="l" rtl="0">
                        <a:spcBef>
                          <a:spcPts val="0"/>
                        </a:spcBef>
                        <a:spcAft>
                          <a:spcPts val="0"/>
                        </a:spcAft>
                        <a:buNone/>
                      </a:pPr>
                      <a:r>
                        <a:rPr lang="en-US" sz="1400" b="0" i="0" u="none" strike="noStrike">
                          <a:latin typeface="Arial"/>
                          <a:ea typeface="Arial"/>
                          <a:cs typeface="Arial"/>
                          <a:sym typeface="Arial"/>
                        </a:rPr>
                        <a:t>partner (e.g., 3D printed items)</a:t>
                      </a:r>
                      <a:endParaRPr/>
                    </a:p>
                    <a:p>
                      <a:pPr marL="0" marR="0" lvl="0" indent="0" algn="l" rtl="0">
                        <a:spcBef>
                          <a:spcPts val="0"/>
                        </a:spcBef>
                        <a:spcAft>
                          <a:spcPts val="0"/>
                        </a:spcAft>
                        <a:buNone/>
                      </a:pPr>
                      <a:r>
                        <a:rPr lang="en-US" sz="1400" b="0" i="0" u="none" strike="noStrike">
                          <a:latin typeface="Arial"/>
                          <a:ea typeface="Arial"/>
                          <a:cs typeface="Arial"/>
                          <a:sym typeface="Arial"/>
                        </a:rPr>
                        <a:t>• Research products (manuscripts, presentations)</a:t>
                      </a:r>
                      <a:endParaRPr/>
                    </a:p>
                    <a:p>
                      <a:pPr marL="0" marR="0" lvl="0" indent="0" algn="l" rtl="0">
                        <a:spcBef>
                          <a:spcPts val="0"/>
                        </a:spcBef>
                        <a:spcAft>
                          <a:spcPts val="0"/>
                        </a:spcAft>
                        <a:buNone/>
                      </a:pPr>
                      <a:r>
                        <a:rPr lang="en-US" sz="1400" b="0" i="0" u="none" strike="noStrike">
                          <a:latin typeface="Arial"/>
                          <a:ea typeface="Arial"/>
                          <a:cs typeface="Arial"/>
                          <a:sym typeface="Arial"/>
                        </a:rPr>
                        <a:t>• Exams</a:t>
                      </a:r>
                      <a:endParaRPr/>
                    </a:p>
                  </a:txBody>
                  <a:tcPr marL="91450" marR="91450" marT="45725" marB="45725"/>
                </a:tc>
                <a:tc>
                  <a:txBody>
                    <a:bodyPr/>
                    <a:lstStyle/>
                    <a:p>
                      <a:pPr marL="0" marR="0" lvl="0" indent="0" algn="l" rtl="0">
                        <a:spcBef>
                          <a:spcPts val="0"/>
                        </a:spcBef>
                        <a:spcAft>
                          <a:spcPts val="0"/>
                        </a:spcAft>
                        <a:buNone/>
                      </a:pPr>
                      <a:r>
                        <a:rPr lang="en-US" sz="1400" b="0" i="0" u="none" strike="noStrike">
                          <a:latin typeface="Arial"/>
                          <a:ea typeface="Arial"/>
                          <a:cs typeface="Arial"/>
                          <a:sym typeface="Arial"/>
                        </a:rPr>
                        <a:t>• Design solution for a problem that the</a:t>
                      </a:r>
                      <a:endParaRPr/>
                    </a:p>
                    <a:p>
                      <a:pPr marL="0" marR="0" lvl="0" indent="0" algn="l" rtl="0">
                        <a:spcBef>
                          <a:spcPts val="0"/>
                        </a:spcBef>
                        <a:spcAft>
                          <a:spcPts val="0"/>
                        </a:spcAft>
                        <a:buNone/>
                      </a:pPr>
                      <a:r>
                        <a:rPr lang="en-US" sz="1400" b="0" i="0" u="none" strike="noStrike">
                          <a:latin typeface="Arial"/>
                          <a:ea typeface="Arial"/>
                          <a:cs typeface="Arial"/>
                          <a:sym typeface="Arial"/>
                        </a:rPr>
                        <a:t>student/group identified</a:t>
                      </a:r>
                      <a:endParaRPr sz="1400"/>
                    </a:p>
                  </a:txBody>
                  <a:tcPr marL="91450" marR="91450" marT="45725" marB="45725"/>
                </a:tc>
                <a:extLst>
                  <a:ext uri="{0D108BD9-81ED-4DB2-BD59-A6C34878D82A}">
                    <a16:rowId xmlns:a16="http://schemas.microsoft.com/office/drawing/2014/main" val="10004"/>
                  </a:ext>
                </a:extLst>
              </a:tr>
            </a:tbl>
          </a:graphicData>
        </a:graphic>
      </p:graphicFrame>
      <p:sp>
        <p:nvSpPr>
          <p:cNvPr id="1276" name="Google Shape;1276;p8"/>
          <p:cNvSpPr txBox="1"/>
          <p:nvPr/>
        </p:nvSpPr>
        <p:spPr>
          <a:xfrm>
            <a:off x="107504" y="5836484"/>
            <a:ext cx="60489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000000"/>
                </a:solidFill>
                <a:latin typeface="Arial"/>
                <a:ea typeface="Arial"/>
                <a:cs typeface="Arial"/>
                <a:sym typeface="Arial"/>
              </a:rPr>
              <a:t>Heinrich, W. F., Ludwig, P. M., McCarthy, S., Lewis, E. J., Swayne, N., &amp; Louson, E. L. (2021). Testing assessments of integrated experiential learning. In </a:t>
            </a:r>
            <a:r>
              <a:rPr lang="en-US" sz="1000">
                <a:solidFill>
                  <a:srgbClr val="333333"/>
                </a:solidFill>
                <a:latin typeface="Arial"/>
                <a:ea typeface="Arial"/>
                <a:cs typeface="Arial"/>
                <a:sym typeface="Arial"/>
              </a:rPr>
              <a:t>Adam Peck and Danielle DeSawal (Eds.) </a:t>
            </a:r>
            <a:r>
              <a:rPr lang="en-US" sz="1000" i="1">
                <a:solidFill>
                  <a:srgbClr val="333333"/>
                </a:solidFill>
                <a:latin typeface="Arial"/>
                <a:ea typeface="Arial"/>
                <a:cs typeface="Arial"/>
                <a:sym typeface="Arial"/>
              </a:rPr>
              <a:t>Applying design thinking to the measurement of experiential learning. </a:t>
            </a:r>
            <a:r>
              <a:rPr lang="en-US" sz="1000">
                <a:solidFill>
                  <a:srgbClr val="333333"/>
                </a:solidFill>
                <a:latin typeface="Arial"/>
                <a:ea typeface="Arial"/>
                <a:cs typeface="Arial"/>
                <a:sym typeface="Arial"/>
              </a:rPr>
              <a:t>United, States. IGI Global Publishing. </a:t>
            </a:r>
            <a:endParaRPr sz="1000">
              <a:solidFill>
                <a:srgbClr val="000000"/>
              </a:solidFill>
              <a:latin typeface="Arial"/>
              <a:ea typeface="Arial"/>
              <a:cs typeface="Arial"/>
              <a:sym typeface="Arial"/>
            </a:endParaRPr>
          </a:p>
        </p:txBody>
      </p:sp>
      <p:sp>
        <p:nvSpPr>
          <p:cNvPr id="1277" name="Google Shape;1277;p8"/>
          <p:cNvSpPr/>
          <p:nvPr/>
        </p:nvSpPr>
        <p:spPr>
          <a:xfrm rot="-1304981">
            <a:off x="2173216" y="2979443"/>
            <a:ext cx="1917459" cy="273931"/>
          </a:xfrm>
          <a:prstGeom prst="rightArrow">
            <a:avLst>
              <a:gd name="adj1" fmla="val 50000"/>
              <a:gd name="adj2" fmla="val 50000"/>
            </a:avLst>
          </a:prstGeom>
          <a:solidFill>
            <a:schemeClr val="accent1"/>
          </a:solidFill>
          <a:ln w="12700" cap="flat" cmpd="sng">
            <a:solidFill>
              <a:srgbClr val="0039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78" name="Google Shape;1278;p8"/>
          <p:cNvSpPr/>
          <p:nvPr/>
        </p:nvSpPr>
        <p:spPr>
          <a:xfrm rot="801351">
            <a:off x="1950884" y="4195006"/>
            <a:ext cx="2114344" cy="316382"/>
          </a:xfrm>
          <a:prstGeom prst="rightArrow">
            <a:avLst>
              <a:gd name="adj1" fmla="val 50000"/>
              <a:gd name="adj2" fmla="val 50000"/>
            </a:avLst>
          </a:prstGeom>
          <a:solidFill>
            <a:schemeClr val="accent1"/>
          </a:solidFill>
          <a:ln w="12700" cap="flat" cmpd="sng">
            <a:solidFill>
              <a:srgbClr val="0039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79" name="Google Shape;1279;p8"/>
          <p:cNvSpPr/>
          <p:nvPr/>
        </p:nvSpPr>
        <p:spPr>
          <a:xfrm rot="2700296">
            <a:off x="1865647" y="4332128"/>
            <a:ext cx="2489120" cy="328374"/>
          </a:xfrm>
          <a:prstGeom prst="rightArrow">
            <a:avLst>
              <a:gd name="adj1" fmla="val 50000"/>
              <a:gd name="adj2" fmla="val 50000"/>
            </a:avLst>
          </a:prstGeom>
          <a:solidFill>
            <a:schemeClr val="accent1"/>
          </a:solidFill>
          <a:ln w="12700" cap="flat" cmpd="sng">
            <a:solidFill>
              <a:srgbClr val="0039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80" name="Google Shape;1280;p8"/>
          <p:cNvSpPr/>
          <p:nvPr/>
        </p:nvSpPr>
        <p:spPr>
          <a:xfrm rot="-945957">
            <a:off x="1950039" y="3684343"/>
            <a:ext cx="1917459" cy="273931"/>
          </a:xfrm>
          <a:prstGeom prst="rightArrow">
            <a:avLst>
              <a:gd name="adj1" fmla="val 50000"/>
              <a:gd name="adj2" fmla="val 50000"/>
            </a:avLst>
          </a:prstGeom>
          <a:solidFill>
            <a:schemeClr val="accent1"/>
          </a:solidFill>
          <a:ln w="12700" cap="flat" cmpd="sng">
            <a:solidFill>
              <a:srgbClr val="0039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5"/>
        <p:cNvGrpSpPr/>
        <p:nvPr/>
      </p:nvGrpSpPr>
      <p:grpSpPr>
        <a:xfrm>
          <a:off x="0" y="0"/>
          <a:ext cx="0" cy="0"/>
          <a:chOff x="0" y="0"/>
          <a:chExt cx="0" cy="0"/>
        </a:xfrm>
      </p:grpSpPr>
      <p:sp>
        <p:nvSpPr>
          <p:cNvPr id="1286" name="Google Shape;1286;p9"/>
          <p:cNvSpPr txBox="1">
            <a:spLocks noGrp="1"/>
          </p:cNvSpPr>
          <p:nvPr>
            <p:ph type="title"/>
          </p:nvPr>
        </p:nvSpPr>
        <p:spPr>
          <a:xfrm>
            <a:off x="838198" y="365125"/>
            <a:ext cx="10515602" cy="132556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Montserrat ExtraBold"/>
              <a:buNone/>
            </a:pPr>
            <a:br>
              <a:rPr lang="en-US">
                <a:latin typeface="Montserrat ExtraBold"/>
                <a:ea typeface="Montserrat ExtraBold"/>
                <a:cs typeface="Montserrat ExtraBold"/>
                <a:sym typeface="Montserrat ExtraBold"/>
              </a:rPr>
            </a:br>
            <a:r>
              <a:rPr lang="en-US" sz="3600">
                <a:latin typeface="Montserrat ExtraBold"/>
                <a:ea typeface="Montserrat ExtraBold"/>
                <a:cs typeface="Montserrat ExtraBold"/>
                <a:sym typeface="Montserrat ExtraBold"/>
              </a:rPr>
              <a:t>Assessing EL:</a:t>
            </a:r>
            <a:br>
              <a:rPr lang="en-US" sz="3600">
                <a:latin typeface="Montserrat ExtraBold"/>
                <a:ea typeface="Montserrat ExtraBold"/>
                <a:cs typeface="Montserrat ExtraBold"/>
                <a:sym typeface="Montserrat ExtraBold"/>
              </a:rPr>
            </a:br>
            <a:r>
              <a:rPr lang="en-US">
                <a:latin typeface="Montserrat ExtraBold"/>
                <a:ea typeface="Montserrat ExtraBold"/>
                <a:cs typeface="Montserrat ExtraBold"/>
                <a:sym typeface="Montserrat ExtraBold"/>
              </a:rPr>
              <a:t>Evaluating Experiences</a:t>
            </a:r>
            <a:endParaRPr/>
          </a:p>
        </p:txBody>
      </p:sp>
      <p:sp>
        <p:nvSpPr>
          <p:cNvPr id="1287" name="Google Shape;1287;p9"/>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1288" name="Google Shape;1288;p9"/>
          <p:cNvSpPr txBox="1"/>
          <p:nvPr/>
        </p:nvSpPr>
        <p:spPr>
          <a:xfrm flipH="1">
            <a:off x="838073" y="1690688"/>
            <a:ext cx="3146100" cy="3417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a:solidFill>
                  <a:srgbClr val="242424"/>
                </a:solidFill>
                <a:highlight>
                  <a:srgbClr val="FFFFFF"/>
                </a:highlight>
                <a:latin typeface="Arial"/>
                <a:ea typeface="Arial"/>
                <a:cs typeface="Arial"/>
                <a:sym typeface="Arial"/>
              </a:rPr>
              <a:t>How might we assess and recognize the various layers of growth available in the idea of Experiential Learning?</a:t>
            </a:r>
            <a:endParaRPr/>
          </a:p>
          <a:p>
            <a:pPr marL="0" marR="0" lvl="0" indent="0" algn="l" rtl="0">
              <a:spcBef>
                <a:spcPts val="0"/>
              </a:spcBef>
              <a:spcAft>
                <a:spcPts val="0"/>
              </a:spcAft>
              <a:buNone/>
            </a:pPr>
            <a:endParaRPr sz="1800">
              <a:solidFill>
                <a:srgbClr val="242424"/>
              </a:solidFill>
              <a:highlight>
                <a:srgbClr val="FFFFFF"/>
              </a:highlight>
              <a:latin typeface="Arial"/>
              <a:ea typeface="Arial"/>
              <a:cs typeface="Arial"/>
              <a:sym typeface="Arial"/>
            </a:endParaRPr>
          </a:p>
          <a:p>
            <a:pPr marL="0" marR="0" lvl="0" indent="0" algn="l" rtl="0">
              <a:spcBef>
                <a:spcPts val="0"/>
              </a:spcBef>
              <a:spcAft>
                <a:spcPts val="0"/>
              </a:spcAft>
              <a:buNone/>
            </a:pPr>
            <a:r>
              <a:rPr lang="en-US" sz="1800" i="0">
                <a:solidFill>
                  <a:schemeClr val="dk1"/>
                </a:solidFill>
                <a:highlight>
                  <a:srgbClr val="FFFFFF"/>
                </a:highlight>
                <a:latin typeface="Arial"/>
                <a:ea typeface="Arial"/>
                <a:cs typeface="Arial"/>
                <a:sym typeface="Arial"/>
              </a:rPr>
              <a:t>Knowledge</a:t>
            </a:r>
            <a:endParaRPr>
              <a:solidFill>
                <a:schemeClr val="dk1"/>
              </a:solidFill>
            </a:endParaRPr>
          </a:p>
          <a:p>
            <a:pPr marL="0" marR="0" lvl="0" indent="0" algn="l" rtl="0">
              <a:spcBef>
                <a:spcPts val="0"/>
              </a:spcBef>
              <a:spcAft>
                <a:spcPts val="0"/>
              </a:spcAft>
              <a:buNone/>
            </a:pPr>
            <a:endParaRPr sz="1800">
              <a:solidFill>
                <a:schemeClr val="dk1"/>
              </a:solidFill>
              <a:highlight>
                <a:srgbClr val="FFFFFF"/>
              </a:highlight>
              <a:latin typeface="Arial"/>
              <a:ea typeface="Arial"/>
              <a:cs typeface="Arial"/>
              <a:sym typeface="Arial"/>
            </a:endParaRPr>
          </a:p>
          <a:p>
            <a:pPr marL="0" marR="0" lvl="0" indent="0" algn="l" rtl="0">
              <a:spcBef>
                <a:spcPts val="0"/>
              </a:spcBef>
              <a:spcAft>
                <a:spcPts val="0"/>
              </a:spcAft>
              <a:buNone/>
            </a:pPr>
            <a:r>
              <a:rPr lang="en-US" sz="1800" i="0">
                <a:solidFill>
                  <a:schemeClr val="dk1"/>
                </a:solidFill>
                <a:highlight>
                  <a:srgbClr val="FFFFFF"/>
                </a:highlight>
                <a:latin typeface="Arial"/>
                <a:ea typeface="Arial"/>
                <a:cs typeface="Arial"/>
                <a:sym typeface="Arial"/>
              </a:rPr>
              <a:t>Activity</a:t>
            </a:r>
            <a:endParaRPr>
              <a:solidFill>
                <a:schemeClr val="dk1"/>
              </a:solidFill>
            </a:endParaRPr>
          </a:p>
          <a:p>
            <a:pPr marL="0" marR="0" lvl="0" indent="0" algn="l" rtl="0">
              <a:spcBef>
                <a:spcPts val="0"/>
              </a:spcBef>
              <a:spcAft>
                <a:spcPts val="0"/>
              </a:spcAft>
              <a:buNone/>
            </a:pPr>
            <a:endParaRPr sz="1800">
              <a:solidFill>
                <a:schemeClr val="dk1"/>
              </a:solidFill>
              <a:highlight>
                <a:srgbClr val="FFFFFF"/>
              </a:highlight>
              <a:latin typeface="Arial"/>
              <a:ea typeface="Arial"/>
              <a:cs typeface="Arial"/>
              <a:sym typeface="Arial"/>
            </a:endParaRPr>
          </a:p>
          <a:p>
            <a:pPr marL="0" marR="0" lvl="0" indent="0" algn="l" rtl="0">
              <a:spcBef>
                <a:spcPts val="0"/>
              </a:spcBef>
              <a:spcAft>
                <a:spcPts val="0"/>
              </a:spcAft>
              <a:buNone/>
            </a:pPr>
            <a:r>
              <a:rPr lang="en-US" sz="1800" b="1" i="0">
                <a:solidFill>
                  <a:schemeClr val="dk1"/>
                </a:solidFill>
                <a:highlight>
                  <a:srgbClr val="FFFFFF"/>
                </a:highlight>
                <a:latin typeface="Arial"/>
                <a:ea typeface="Arial"/>
                <a:cs typeface="Arial"/>
                <a:sym typeface="Arial"/>
              </a:rPr>
              <a:t>Coordination</a:t>
            </a:r>
            <a:endParaRPr sz="1800" b="1">
              <a:solidFill>
                <a:schemeClr val="dk1"/>
              </a:solidFill>
              <a:highlight>
                <a:srgbClr val="FFFFFF"/>
              </a:highlight>
              <a:latin typeface="Arial"/>
              <a:ea typeface="Arial"/>
              <a:cs typeface="Arial"/>
              <a:sym typeface="Arial"/>
            </a:endParaRPr>
          </a:p>
          <a:p>
            <a:pPr marL="0" marR="0" lvl="0" indent="0" algn="l" rtl="0">
              <a:spcBef>
                <a:spcPts val="0"/>
              </a:spcBef>
              <a:spcAft>
                <a:spcPts val="0"/>
              </a:spcAft>
              <a:buNone/>
            </a:pPr>
            <a:r>
              <a:rPr lang="en-US" sz="1800" b="1" i="0">
                <a:solidFill>
                  <a:srgbClr val="242424"/>
                </a:solidFill>
                <a:highlight>
                  <a:srgbClr val="FFFFFF"/>
                </a:highlight>
                <a:latin typeface="Arial"/>
                <a:ea typeface="Arial"/>
                <a:cs typeface="Arial"/>
                <a:sym typeface="Arial"/>
              </a:rPr>
              <a:t>(via </a:t>
            </a:r>
            <a:r>
              <a:rPr lang="en-US" sz="1800" b="1">
                <a:solidFill>
                  <a:srgbClr val="242424"/>
                </a:solidFill>
                <a:highlight>
                  <a:srgbClr val="FFFFFF"/>
                </a:highlight>
                <a:latin typeface="Arial"/>
                <a:ea typeface="Arial"/>
                <a:cs typeface="Arial"/>
                <a:sym typeface="Arial"/>
              </a:rPr>
              <a:t>Logic Model)</a:t>
            </a:r>
            <a:endParaRPr sz="1800" b="1" i="0">
              <a:solidFill>
                <a:srgbClr val="242424"/>
              </a:solidFill>
              <a:highlight>
                <a:srgbClr val="FFFFFF"/>
              </a:highlight>
              <a:latin typeface="Arial"/>
              <a:ea typeface="Arial"/>
              <a:cs typeface="Arial"/>
              <a:sym typeface="Arial"/>
            </a:endParaRPr>
          </a:p>
        </p:txBody>
      </p:sp>
      <p:pic>
        <p:nvPicPr>
          <p:cNvPr id="1289" name="Google Shape;1289;p9"/>
          <p:cNvPicPr preferRelativeResize="0"/>
          <p:nvPr/>
        </p:nvPicPr>
        <p:blipFill rotWithShape="1">
          <a:blip r:embed="rId3">
            <a:alphaModFix/>
          </a:blip>
          <a:srcRect/>
          <a:stretch/>
        </p:blipFill>
        <p:spPr>
          <a:xfrm>
            <a:off x="7575615" y="512809"/>
            <a:ext cx="4191118" cy="3502479"/>
          </a:xfrm>
          <a:prstGeom prst="rect">
            <a:avLst/>
          </a:prstGeom>
          <a:noFill/>
          <a:ln>
            <a:noFill/>
          </a:ln>
        </p:spPr>
      </p:pic>
      <p:sp>
        <p:nvSpPr>
          <p:cNvPr id="1290" name="Google Shape;1290;p9"/>
          <p:cNvSpPr/>
          <p:nvPr/>
        </p:nvSpPr>
        <p:spPr>
          <a:xfrm rot="866491">
            <a:off x="2433385" y="4568475"/>
            <a:ext cx="1182749" cy="327879"/>
          </a:xfrm>
          <a:prstGeom prst="rightArrow">
            <a:avLst>
              <a:gd name="adj1" fmla="val 50000"/>
              <a:gd name="adj2" fmla="val 50000"/>
            </a:avLst>
          </a:prstGeom>
          <a:solidFill>
            <a:schemeClr val="accent1"/>
          </a:solidFill>
          <a:ln w="12700" cap="flat" cmpd="sng">
            <a:solidFill>
              <a:srgbClr val="0039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aphicFrame>
        <p:nvGraphicFramePr>
          <p:cNvPr id="1291" name="Google Shape;1291;p9"/>
          <p:cNvGraphicFramePr/>
          <p:nvPr/>
        </p:nvGraphicFramePr>
        <p:xfrm>
          <a:off x="3659869" y="4274371"/>
          <a:ext cx="8339400" cy="1325575"/>
        </p:xfrm>
        <a:graphic>
          <a:graphicData uri="http://schemas.openxmlformats.org/drawingml/2006/table">
            <a:tbl>
              <a:tblPr firstRow="1" bandRow="1">
                <a:noFill/>
                <a:tableStyleId>{A4DBEB34-274B-421C-A70D-44FEA97C58B9}</a:tableStyleId>
              </a:tblPr>
              <a:tblGrid>
                <a:gridCol w="1389900">
                  <a:extLst>
                    <a:ext uri="{9D8B030D-6E8A-4147-A177-3AD203B41FA5}">
                      <a16:colId xmlns:a16="http://schemas.microsoft.com/office/drawing/2014/main" val="20000"/>
                    </a:ext>
                  </a:extLst>
                </a:gridCol>
                <a:gridCol w="1389900">
                  <a:extLst>
                    <a:ext uri="{9D8B030D-6E8A-4147-A177-3AD203B41FA5}">
                      <a16:colId xmlns:a16="http://schemas.microsoft.com/office/drawing/2014/main" val="20001"/>
                    </a:ext>
                  </a:extLst>
                </a:gridCol>
                <a:gridCol w="1389900">
                  <a:extLst>
                    <a:ext uri="{9D8B030D-6E8A-4147-A177-3AD203B41FA5}">
                      <a16:colId xmlns:a16="http://schemas.microsoft.com/office/drawing/2014/main" val="20002"/>
                    </a:ext>
                  </a:extLst>
                </a:gridCol>
                <a:gridCol w="1389900">
                  <a:extLst>
                    <a:ext uri="{9D8B030D-6E8A-4147-A177-3AD203B41FA5}">
                      <a16:colId xmlns:a16="http://schemas.microsoft.com/office/drawing/2014/main" val="20003"/>
                    </a:ext>
                  </a:extLst>
                </a:gridCol>
                <a:gridCol w="1389900">
                  <a:extLst>
                    <a:ext uri="{9D8B030D-6E8A-4147-A177-3AD203B41FA5}">
                      <a16:colId xmlns:a16="http://schemas.microsoft.com/office/drawing/2014/main" val="20004"/>
                    </a:ext>
                  </a:extLst>
                </a:gridCol>
                <a:gridCol w="1389900">
                  <a:extLst>
                    <a:ext uri="{9D8B030D-6E8A-4147-A177-3AD203B41FA5}">
                      <a16:colId xmlns:a16="http://schemas.microsoft.com/office/drawing/2014/main" val="20005"/>
                    </a:ext>
                  </a:extLst>
                </a:gridCol>
              </a:tblGrid>
              <a:tr h="517475">
                <a:tc>
                  <a:txBody>
                    <a:bodyPr/>
                    <a:lstStyle/>
                    <a:p>
                      <a:pPr marL="0" marR="0" lvl="0" indent="0" algn="l" rtl="0">
                        <a:spcBef>
                          <a:spcPts val="0"/>
                        </a:spcBef>
                        <a:spcAft>
                          <a:spcPts val="0"/>
                        </a:spcAft>
                        <a:buNone/>
                      </a:pPr>
                      <a:r>
                        <a:rPr lang="en-US" sz="1800"/>
                        <a:t>People</a:t>
                      </a:r>
                      <a:endParaRPr/>
                    </a:p>
                  </a:txBody>
                  <a:tcPr marL="91450" marR="91450" marT="45725" marB="45725"/>
                </a:tc>
                <a:tc>
                  <a:txBody>
                    <a:bodyPr/>
                    <a:lstStyle/>
                    <a:p>
                      <a:pPr marL="0" marR="0" lvl="0" indent="0" algn="l" rtl="0">
                        <a:spcBef>
                          <a:spcPts val="0"/>
                        </a:spcBef>
                        <a:spcAft>
                          <a:spcPts val="0"/>
                        </a:spcAft>
                        <a:buNone/>
                      </a:pPr>
                      <a:r>
                        <a:rPr lang="en-US" sz="1800"/>
                        <a:t>Activities</a:t>
                      </a:r>
                      <a:endParaRPr/>
                    </a:p>
                  </a:txBody>
                  <a:tcPr marL="91450" marR="91450" marT="45725" marB="45725"/>
                </a:tc>
                <a:tc>
                  <a:txBody>
                    <a:bodyPr/>
                    <a:lstStyle/>
                    <a:p>
                      <a:pPr marL="0" marR="0" lvl="0" indent="0" algn="l" rtl="0">
                        <a:spcBef>
                          <a:spcPts val="0"/>
                        </a:spcBef>
                        <a:spcAft>
                          <a:spcPts val="0"/>
                        </a:spcAft>
                        <a:buNone/>
                      </a:pPr>
                      <a:r>
                        <a:rPr lang="en-US" sz="1800"/>
                        <a:t>Resources</a:t>
                      </a:r>
                      <a:endParaRPr/>
                    </a:p>
                  </a:txBody>
                  <a:tcPr marL="91450" marR="91450" marT="45725" marB="45725"/>
                </a:tc>
                <a:tc>
                  <a:txBody>
                    <a:bodyPr/>
                    <a:lstStyle/>
                    <a:p>
                      <a:pPr marL="0" marR="0" lvl="0" indent="0" algn="l" rtl="0">
                        <a:spcBef>
                          <a:spcPts val="0"/>
                        </a:spcBef>
                        <a:spcAft>
                          <a:spcPts val="0"/>
                        </a:spcAft>
                        <a:buNone/>
                      </a:pPr>
                      <a:r>
                        <a:rPr lang="en-US" sz="1800"/>
                        <a:t>Output</a:t>
                      </a:r>
                      <a:endParaRPr/>
                    </a:p>
                  </a:txBody>
                  <a:tcPr marL="91450" marR="91450" marT="45725" marB="45725"/>
                </a:tc>
                <a:tc>
                  <a:txBody>
                    <a:bodyPr/>
                    <a:lstStyle/>
                    <a:p>
                      <a:pPr marL="0" marR="0" lvl="0" indent="0" algn="l" rtl="0">
                        <a:spcBef>
                          <a:spcPts val="0"/>
                        </a:spcBef>
                        <a:spcAft>
                          <a:spcPts val="0"/>
                        </a:spcAft>
                        <a:buNone/>
                      </a:pPr>
                      <a:r>
                        <a:rPr lang="en-US" sz="1800"/>
                        <a:t>Outcome</a:t>
                      </a:r>
                      <a:endParaRPr/>
                    </a:p>
                  </a:txBody>
                  <a:tcPr marL="91450" marR="91450" marT="45725" marB="45725"/>
                </a:tc>
                <a:tc>
                  <a:txBody>
                    <a:bodyPr/>
                    <a:lstStyle/>
                    <a:p>
                      <a:pPr marL="0" marR="0" lvl="0" indent="0" algn="l" rtl="0">
                        <a:spcBef>
                          <a:spcPts val="0"/>
                        </a:spcBef>
                        <a:spcAft>
                          <a:spcPts val="0"/>
                        </a:spcAft>
                        <a:buNone/>
                      </a:pPr>
                      <a:r>
                        <a:rPr lang="en-US" sz="1800"/>
                        <a:t>Impact</a:t>
                      </a:r>
                      <a:endParaRPr/>
                    </a:p>
                  </a:txBody>
                  <a:tcPr marL="91450" marR="91450" marT="45725" marB="45725"/>
                </a:tc>
                <a:extLst>
                  <a:ext uri="{0D108BD9-81ED-4DB2-BD59-A6C34878D82A}">
                    <a16:rowId xmlns:a16="http://schemas.microsoft.com/office/drawing/2014/main" val="10000"/>
                  </a:ext>
                </a:extLst>
              </a:tr>
              <a:tr h="808100">
                <a:tc>
                  <a:txBody>
                    <a:bodyPr/>
                    <a:lstStyle/>
                    <a:p>
                      <a:pPr marL="0" marR="0" lvl="0" indent="0" algn="l" rtl="0">
                        <a:spcBef>
                          <a:spcPts val="0"/>
                        </a:spcBef>
                        <a:spcAft>
                          <a:spcPts val="0"/>
                        </a:spcAft>
                        <a:buNone/>
                      </a:pPr>
                      <a:r>
                        <a:rPr lang="en-US" sz="1600"/>
                        <a:t>Educators</a:t>
                      </a:r>
                      <a:endParaRPr/>
                    </a:p>
                  </a:txBody>
                  <a:tcPr marL="91450" marR="91450" marT="45725" marB="45725"/>
                </a:tc>
                <a:tc>
                  <a:txBody>
                    <a:bodyPr/>
                    <a:lstStyle/>
                    <a:p>
                      <a:pPr marL="0" marR="0" lvl="0" indent="0" algn="l" rtl="0">
                        <a:spcBef>
                          <a:spcPts val="0"/>
                        </a:spcBef>
                        <a:spcAft>
                          <a:spcPts val="0"/>
                        </a:spcAft>
                        <a:buNone/>
                      </a:pPr>
                      <a:r>
                        <a:rPr lang="en-US" sz="1600"/>
                        <a:t>Experiential Learning</a:t>
                      </a:r>
                      <a:endParaRPr/>
                    </a:p>
                  </a:txBody>
                  <a:tcPr marL="91450" marR="91450" marT="45725" marB="45725"/>
                </a:tc>
                <a:tc>
                  <a:txBody>
                    <a:bodyPr/>
                    <a:lstStyle/>
                    <a:p>
                      <a:pPr marL="0" marR="0" lvl="0" indent="0" algn="l" rtl="0">
                        <a:spcBef>
                          <a:spcPts val="0"/>
                        </a:spcBef>
                        <a:spcAft>
                          <a:spcPts val="0"/>
                        </a:spcAft>
                        <a:buNone/>
                      </a:pPr>
                      <a:r>
                        <a:rPr lang="en-US" sz="1600"/>
                        <a:t>??</a:t>
                      </a:r>
                      <a:endParaRPr/>
                    </a:p>
                  </a:txBody>
                  <a:tcPr marL="91450" marR="91450" marT="45725" marB="45725"/>
                </a:tc>
                <a:tc>
                  <a:txBody>
                    <a:bodyPr/>
                    <a:lstStyle/>
                    <a:p>
                      <a:pPr marL="0" marR="0" lvl="0" indent="0" algn="l" rtl="0">
                        <a:spcBef>
                          <a:spcPts val="0"/>
                        </a:spcBef>
                        <a:spcAft>
                          <a:spcPts val="0"/>
                        </a:spcAft>
                        <a:buNone/>
                      </a:pPr>
                      <a:r>
                        <a:rPr lang="en-US" sz="1600"/>
                        <a:t>Engagement</a:t>
                      </a:r>
                      <a:endParaRPr/>
                    </a:p>
                  </a:txBody>
                  <a:tcPr marL="91450" marR="91450" marT="45725" marB="45725"/>
                </a:tc>
                <a:tc>
                  <a:txBody>
                    <a:bodyPr/>
                    <a:lstStyle/>
                    <a:p>
                      <a:pPr marL="0" marR="0" lvl="0" indent="0" algn="l" rtl="0">
                        <a:spcBef>
                          <a:spcPts val="0"/>
                        </a:spcBef>
                        <a:spcAft>
                          <a:spcPts val="0"/>
                        </a:spcAft>
                        <a:buNone/>
                      </a:pPr>
                      <a:r>
                        <a:rPr lang="en-US" sz="1600"/>
                        <a:t>Purpose</a:t>
                      </a:r>
                      <a:endParaRPr/>
                    </a:p>
                  </a:txBody>
                  <a:tcPr marL="91450" marR="91450" marT="45725" marB="45725"/>
                </a:tc>
                <a:tc>
                  <a:txBody>
                    <a:bodyPr/>
                    <a:lstStyle/>
                    <a:p>
                      <a:pPr marL="0" marR="0" lvl="0" indent="0" algn="l" rtl="0">
                        <a:spcBef>
                          <a:spcPts val="0"/>
                        </a:spcBef>
                        <a:spcAft>
                          <a:spcPts val="0"/>
                        </a:spcAft>
                        <a:buNone/>
                      </a:pPr>
                      <a:r>
                        <a:rPr lang="en-US" sz="1600"/>
                        <a:t>Belonging</a:t>
                      </a:r>
                      <a:endParaRPr/>
                    </a:p>
                  </a:txBody>
                  <a:tcPr marL="91450" marR="91450" marT="45725" marB="45725"/>
                </a:tc>
                <a:extLst>
                  <a:ext uri="{0D108BD9-81ED-4DB2-BD59-A6C34878D82A}">
                    <a16:rowId xmlns:a16="http://schemas.microsoft.com/office/drawing/2014/main" val="10001"/>
                  </a:ext>
                </a:extLst>
              </a:tr>
            </a:tbl>
          </a:graphicData>
        </a:graphic>
      </p:graphicFrame>
      <p:sp>
        <p:nvSpPr>
          <p:cNvPr id="1292" name="Google Shape;1292;p9"/>
          <p:cNvSpPr txBox="1"/>
          <p:nvPr/>
        </p:nvSpPr>
        <p:spPr>
          <a:xfrm>
            <a:off x="6701066" y="5841172"/>
            <a:ext cx="5181600" cy="4001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b="0" i="0">
                <a:solidFill>
                  <a:srgbClr val="222222"/>
                </a:solidFill>
                <a:highlight>
                  <a:srgbClr val="FFFFFF"/>
                </a:highlight>
                <a:latin typeface="Arial"/>
                <a:ea typeface="Arial"/>
                <a:cs typeface="Arial"/>
                <a:sym typeface="Arial"/>
              </a:rPr>
              <a:t>Finley, A. (2019). A Comprehensive Approach to Assessment of High-Impact Practices. Occasional Paper No. 41. </a:t>
            </a:r>
            <a:r>
              <a:rPr lang="en-US" sz="1000" b="0" i="1">
                <a:solidFill>
                  <a:srgbClr val="222222"/>
                </a:solidFill>
                <a:highlight>
                  <a:srgbClr val="FFFFFF"/>
                </a:highlight>
                <a:latin typeface="Arial"/>
                <a:ea typeface="Arial"/>
                <a:cs typeface="Arial"/>
                <a:sym typeface="Arial"/>
              </a:rPr>
              <a:t>National Institute for Learning Outcomes Assessment</a:t>
            </a:r>
            <a:r>
              <a:rPr lang="en-US" sz="1000" b="0" i="0">
                <a:solidFill>
                  <a:srgbClr val="222222"/>
                </a:solidFill>
                <a:highlight>
                  <a:srgbClr val="FFFFFF"/>
                </a:highlight>
                <a:latin typeface="Arial"/>
                <a:ea typeface="Arial"/>
                <a:cs typeface="Arial"/>
                <a:sym typeface="Arial"/>
              </a:rPr>
              <a:t>.</a:t>
            </a:r>
            <a:endParaRPr sz="10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7"/>
        <p:cNvGrpSpPr/>
        <p:nvPr/>
      </p:nvGrpSpPr>
      <p:grpSpPr>
        <a:xfrm>
          <a:off x="0" y="0"/>
          <a:ext cx="0" cy="0"/>
          <a:chOff x="0" y="0"/>
          <a:chExt cx="0" cy="0"/>
        </a:xfrm>
      </p:grpSpPr>
      <p:sp>
        <p:nvSpPr>
          <p:cNvPr id="1298" name="Google Shape;1298;g2f977b7ef1d_0_3"/>
          <p:cNvSpPr txBox="1">
            <a:spLocks noGrp="1"/>
          </p:cNvSpPr>
          <p:nvPr>
            <p:ph type="title"/>
          </p:nvPr>
        </p:nvSpPr>
        <p:spPr>
          <a:xfrm>
            <a:off x="838200" y="365125"/>
            <a:ext cx="105156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course planning template</a:t>
            </a:r>
            <a:endParaRPr/>
          </a:p>
        </p:txBody>
      </p:sp>
      <p:sp>
        <p:nvSpPr>
          <p:cNvPr id="1299" name="Google Shape;1299;g2f977b7ef1d_0_3"/>
          <p:cNvSpPr txBox="1">
            <a:spLocks noGrp="1"/>
          </p:cNvSpPr>
          <p:nvPr>
            <p:ph type="sldNum" idx="12"/>
          </p:nvPr>
        </p:nvSpPr>
        <p:spPr>
          <a:xfrm>
            <a:off x="9310740" y="6390572"/>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
        <p:nvSpPr>
          <p:cNvPr id="1300" name="Google Shape;1300;g2f977b7ef1d_0_3"/>
          <p:cNvSpPr txBox="1">
            <a:spLocks noGrp="1"/>
          </p:cNvSpPr>
          <p:nvPr>
            <p:ph type="body" idx="1"/>
          </p:nvPr>
        </p:nvSpPr>
        <p:spPr>
          <a:xfrm>
            <a:off x="831850" y="1690688"/>
            <a:ext cx="10515600" cy="579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Delivering EL in a course.</a:t>
            </a:r>
            <a:endParaRPr/>
          </a:p>
        </p:txBody>
      </p:sp>
      <p:sp>
        <p:nvSpPr>
          <p:cNvPr id="1301" name="Google Shape;1301;g2f977b7ef1d_0_3"/>
          <p:cNvSpPr txBox="1">
            <a:spLocks noGrp="1"/>
          </p:cNvSpPr>
          <p:nvPr>
            <p:ph type="body" idx="4"/>
          </p:nvPr>
        </p:nvSpPr>
        <p:spPr>
          <a:xfrm>
            <a:off x="1589825" y="6321575"/>
            <a:ext cx="3635400" cy="434100"/>
          </a:xfrm>
          <a:prstGeom prst="rect">
            <a:avLst/>
          </a:prstGeom>
        </p:spPr>
        <p:txBody>
          <a:bodyPr spcFirstLastPara="1" wrap="square" lIns="182875" tIns="91425" rIns="182875" bIns="91425" anchor="b" anchorCtr="0">
            <a:spAutoFit/>
          </a:bodyPr>
          <a:lstStyle/>
          <a:p>
            <a:pPr marL="0" lvl="0" indent="0" algn="l" rtl="0">
              <a:spcBef>
                <a:spcPts val="1000"/>
              </a:spcBef>
              <a:spcAft>
                <a:spcPts val="0"/>
              </a:spcAft>
              <a:buNone/>
            </a:pPr>
            <a:r>
              <a:rPr lang="en-US"/>
              <a:t>X-Labs Medical Innovations</a:t>
            </a:r>
            <a:endParaRPr/>
          </a:p>
        </p:txBody>
      </p:sp>
      <p:sp>
        <p:nvSpPr>
          <p:cNvPr id="1302" name="Google Shape;1302;g2f977b7ef1d_0_3"/>
          <p:cNvSpPr txBox="1">
            <a:spLocks noGrp="1"/>
          </p:cNvSpPr>
          <p:nvPr>
            <p:ph type="body" idx="5"/>
          </p:nvPr>
        </p:nvSpPr>
        <p:spPr>
          <a:xfrm>
            <a:off x="6719125" y="6321586"/>
            <a:ext cx="5074800" cy="406200"/>
          </a:xfrm>
          <a:prstGeom prst="rect">
            <a:avLst/>
          </a:prstGeom>
        </p:spPr>
        <p:txBody>
          <a:bodyPr spcFirstLastPara="1" wrap="square" lIns="182875" tIns="91425" rIns="182875" bIns="91425" anchor="b" anchorCtr="0">
            <a:spAutoFit/>
          </a:bodyPr>
          <a:lstStyle/>
          <a:p>
            <a:pPr marL="0" lvl="0" indent="0" algn="l" rtl="0">
              <a:spcBef>
                <a:spcPts val="1000"/>
              </a:spcBef>
              <a:spcAft>
                <a:spcPts val="0"/>
              </a:spcAft>
              <a:buNone/>
            </a:pPr>
            <a:r>
              <a:rPr lang="en-US" sz="1600"/>
              <a:t>Dr. Dmytro Babik in X-Labs Internet of Things</a:t>
            </a:r>
            <a:endParaRPr sz="1600"/>
          </a:p>
        </p:txBody>
      </p:sp>
      <p:pic>
        <p:nvPicPr>
          <p:cNvPr id="1303" name="Google Shape;1303;g2f977b7ef1d_0_3"/>
          <p:cNvPicPr preferRelativeResize="0"/>
          <p:nvPr/>
        </p:nvPicPr>
        <p:blipFill>
          <a:blip r:embed="rId3">
            <a:alphaModFix/>
          </a:blip>
          <a:stretch>
            <a:fillRect/>
          </a:stretch>
        </p:blipFill>
        <p:spPr>
          <a:xfrm>
            <a:off x="6622962" y="2006562"/>
            <a:ext cx="5267126" cy="4068275"/>
          </a:xfrm>
          <a:prstGeom prst="rect">
            <a:avLst/>
          </a:prstGeom>
          <a:noFill/>
          <a:ln>
            <a:noFill/>
          </a:ln>
        </p:spPr>
      </p:pic>
      <p:pic>
        <p:nvPicPr>
          <p:cNvPr id="1304" name="Google Shape;1304;g2f977b7ef1d_0_3"/>
          <p:cNvPicPr preferRelativeResize="0"/>
          <p:nvPr/>
        </p:nvPicPr>
        <p:blipFill>
          <a:blip r:embed="rId4">
            <a:alphaModFix/>
          </a:blip>
          <a:stretch>
            <a:fillRect/>
          </a:stretch>
        </p:blipFill>
        <p:spPr>
          <a:xfrm>
            <a:off x="913054" y="2179685"/>
            <a:ext cx="4427290" cy="4068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sp>
        <p:nvSpPr>
          <p:cNvPr id="1310" name="Google Shape;1310;p10"/>
          <p:cNvSpPr txBox="1">
            <a:spLocks noGrp="1"/>
          </p:cNvSpPr>
          <p:nvPr>
            <p:ph type="title"/>
          </p:nvPr>
        </p:nvSpPr>
        <p:spPr>
          <a:xfrm>
            <a:off x="7981746" y="1936725"/>
            <a:ext cx="3661235" cy="1958928"/>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Montserrat ExtraBold"/>
              <a:buNone/>
            </a:pPr>
            <a:r>
              <a:rPr lang="en-US"/>
              <a:t>Experiential Learning provides multiple opportunities to assess learning in different domains</a:t>
            </a:r>
            <a:endParaRPr/>
          </a:p>
        </p:txBody>
      </p:sp>
      <p:sp>
        <p:nvSpPr>
          <p:cNvPr id="1311" name="Google Shape;1311;p10"/>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1312" name="Google Shape;1312;p10"/>
          <p:cNvSpPr txBox="1"/>
          <p:nvPr/>
        </p:nvSpPr>
        <p:spPr>
          <a:xfrm>
            <a:off x="6745122" y="6219416"/>
            <a:ext cx="5131235"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Arial"/>
                <a:ea typeface="Arial"/>
                <a:cs typeface="Arial"/>
                <a:sym typeface="Arial"/>
              </a:rPr>
              <a:t>Heinrich, B., Hough, T., Lewis, E. J., Louson, E., Ludwig, P. M. McCarthy, S., Swayne, D. &amp; Titareva, T.  (2024).</a:t>
            </a:r>
            <a:r>
              <a:rPr lang="en-US" sz="1100" i="1">
                <a:solidFill>
                  <a:schemeClr val="dk1"/>
                </a:solidFill>
                <a:latin typeface="Arial"/>
                <a:ea typeface="Arial"/>
                <a:cs typeface="Arial"/>
                <a:sym typeface="Arial"/>
              </a:rPr>
              <a:t> Experiential Learning Ecosystems.</a:t>
            </a:r>
            <a:r>
              <a:rPr lang="en-US" sz="1100">
                <a:solidFill>
                  <a:schemeClr val="dk1"/>
                </a:solidFill>
                <a:latin typeface="Arial"/>
                <a:ea typeface="Arial"/>
                <a:cs typeface="Arial"/>
                <a:sym typeface="Arial"/>
              </a:rPr>
              <a:t> Presented at </a:t>
            </a:r>
            <a:r>
              <a:rPr lang="en-US" sz="1100">
                <a:solidFill>
                  <a:schemeClr val="dk1"/>
                </a:solidFill>
              </a:rPr>
              <a:t>SLO Talks, </a:t>
            </a:r>
            <a:r>
              <a:rPr lang="en-US" sz="1100" i="1">
                <a:solidFill>
                  <a:schemeClr val="dk1"/>
                </a:solidFill>
                <a:latin typeface="Arial"/>
                <a:ea typeface="Arial"/>
                <a:cs typeface="Arial"/>
                <a:sym typeface="Arial"/>
              </a:rPr>
              <a:t>Mindset by Symplicity.</a:t>
            </a:r>
            <a:endParaRPr i="1"/>
          </a:p>
        </p:txBody>
      </p:sp>
      <p:sp>
        <p:nvSpPr>
          <p:cNvPr id="1313" name="Google Shape;1313;p10"/>
          <p:cNvSpPr txBox="1"/>
          <p:nvPr/>
        </p:nvSpPr>
        <p:spPr>
          <a:xfrm>
            <a:off x="3048000" y="3244334"/>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314" name="Google Shape;1314;p10"/>
          <p:cNvGrpSpPr/>
          <p:nvPr/>
        </p:nvGrpSpPr>
        <p:grpSpPr>
          <a:xfrm>
            <a:off x="374266" y="926409"/>
            <a:ext cx="7781613" cy="5005181"/>
            <a:chOff x="-323832" y="138437"/>
            <a:chExt cx="8437801" cy="5058031"/>
          </a:xfrm>
        </p:grpSpPr>
        <p:sp>
          <p:nvSpPr>
            <p:cNvPr id="1315" name="Google Shape;1315;p10"/>
            <p:cNvSpPr/>
            <p:nvPr/>
          </p:nvSpPr>
          <p:spPr>
            <a:xfrm>
              <a:off x="47039" y="138437"/>
              <a:ext cx="7618950" cy="4938775"/>
            </a:xfrm>
            <a:prstGeom prst="donut">
              <a:avLst>
                <a:gd name="adj" fmla="val 14872"/>
              </a:avLst>
            </a:prstGeom>
            <a:solidFill>
              <a:srgbClr val="B4A7D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US" sz="8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marR="0" lvl="0" indent="0" algn="ctr" rtl="0">
                <a:lnSpc>
                  <a:spcPct val="115000"/>
                </a:lnSpc>
                <a:spcBef>
                  <a:spcPts val="0"/>
                </a:spcBef>
                <a:spcAft>
                  <a:spcPts val="0"/>
                </a:spcAft>
                <a:buNone/>
              </a:pPr>
              <a:r>
                <a:rPr lang="en-US" sz="1100">
                  <a:solidFill>
                    <a:schemeClr val="dk1"/>
                  </a:solidFill>
                  <a:latin typeface="Arial"/>
                  <a:ea typeface="Arial"/>
                  <a:cs typeface="Arial"/>
                  <a:sym typeface="Arial"/>
                </a:rPr>
                <a:t> </a:t>
              </a:r>
              <a:endParaRPr/>
            </a:p>
          </p:txBody>
        </p:sp>
        <p:sp>
          <p:nvSpPr>
            <p:cNvPr id="1316" name="Google Shape;1316;p10"/>
            <p:cNvSpPr/>
            <p:nvPr/>
          </p:nvSpPr>
          <p:spPr>
            <a:xfrm>
              <a:off x="3174910" y="1579023"/>
              <a:ext cx="1224299" cy="7608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US" sz="800">
                  <a:solidFill>
                    <a:srgbClr val="000000"/>
                  </a:solidFill>
                  <a:latin typeface="Arial"/>
                  <a:ea typeface="Arial"/>
                  <a:cs typeface="Arial"/>
                  <a:sym typeface="Arial"/>
                </a:rPr>
                <a:t>Concrete Experience</a:t>
              </a:r>
              <a:endParaRPr sz="1100">
                <a:solidFill>
                  <a:schemeClr val="dk1"/>
                </a:solidFill>
                <a:latin typeface="Arial"/>
                <a:ea typeface="Arial"/>
                <a:cs typeface="Arial"/>
                <a:sym typeface="Arial"/>
              </a:endParaRPr>
            </a:p>
          </p:txBody>
        </p:sp>
        <p:sp>
          <p:nvSpPr>
            <p:cNvPr id="1317" name="Google Shape;1317;p10"/>
            <p:cNvSpPr/>
            <p:nvPr/>
          </p:nvSpPr>
          <p:spPr>
            <a:xfrm>
              <a:off x="4167498" y="2214320"/>
              <a:ext cx="1367189" cy="7608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US" sz="800">
                  <a:solidFill>
                    <a:srgbClr val="000000"/>
                  </a:solidFill>
                  <a:latin typeface="Arial"/>
                  <a:ea typeface="Arial"/>
                  <a:cs typeface="Arial"/>
                  <a:sym typeface="Arial"/>
                </a:rPr>
                <a:t>Reflective Observation</a:t>
              </a:r>
              <a:endParaRPr sz="1100">
                <a:solidFill>
                  <a:schemeClr val="dk1"/>
                </a:solidFill>
                <a:latin typeface="Arial"/>
                <a:ea typeface="Arial"/>
                <a:cs typeface="Arial"/>
                <a:sym typeface="Arial"/>
              </a:endParaRPr>
            </a:p>
          </p:txBody>
        </p:sp>
        <p:sp>
          <p:nvSpPr>
            <p:cNvPr id="1318" name="Google Shape;1318;p10"/>
            <p:cNvSpPr/>
            <p:nvPr/>
          </p:nvSpPr>
          <p:spPr>
            <a:xfrm>
              <a:off x="2024479" y="2214056"/>
              <a:ext cx="1364221" cy="7608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US" sz="800">
                  <a:solidFill>
                    <a:srgbClr val="000000"/>
                  </a:solidFill>
                  <a:latin typeface="Arial"/>
                  <a:ea typeface="Arial"/>
                  <a:cs typeface="Arial"/>
                  <a:sym typeface="Arial"/>
                </a:rPr>
                <a:t>Active</a:t>
              </a:r>
              <a:endParaRPr sz="1100">
                <a:solidFill>
                  <a:schemeClr val="dk1"/>
                </a:solidFill>
                <a:latin typeface="Arial"/>
                <a:ea typeface="Arial"/>
                <a:cs typeface="Arial"/>
                <a:sym typeface="Arial"/>
              </a:endParaRPr>
            </a:p>
            <a:p>
              <a:pPr marL="0" marR="0" lvl="0" indent="0" algn="ctr" rtl="0">
                <a:lnSpc>
                  <a:spcPct val="115000"/>
                </a:lnSpc>
                <a:spcBef>
                  <a:spcPts val="0"/>
                </a:spcBef>
                <a:spcAft>
                  <a:spcPts val="0"/>
                </a:spcAft>
                <a:buNone/>
              </a:pPr>
              <a:r>
                <a:rPr lang="en-US" sz="800">
                  <a:solidFill>
                    <a:srgbClr val="000000"/>
                  </a:solidFill>
                  <a:latin typeface="Arial"/>
                  <a:ea typeface="Arial"/>
                  <a:cs typeface="Arial"/>
                  <a:sym typeface="Arial"/>
                </a:rPr>
                <a:t>Experimentation</a:t>
              </a:r>
              <a:endParaRPr sz="1100">
                <a:solidFill>
                  <a:schemeClr val="dk1"/>
                </a:solidFill>
                <a:latin typeface="Arial"/>
                <a:ea typeface="Arial"/>
                <a:cs typeface="Arial"/>
                <a:sym typeface="Arial"/>
              </a:endParaRPr>
            </a:p>
          </p:txBody>
        </p:sp>
        <p:sp>
          <p:nvSpPr>
            <p:cNvPr id="1319" name="Google Shape;1319;p10"/>
            <p:cNvSpPr/>
            <p:nvPr/>
          </p:nvSpPr>
          <p:spPr>
            <a:xfrm>
              <a:off x="3064172" y="2880906"/>
              <a:ext cx="1482210" cy="7608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US" sz="800">
                  <a:solidFill>
                    <a:srgbClr val="000000"/>
                  </a:solidFill>
                  <a:latin typeface="Arial"/>
                  <a:ea typeface="Arial"/>
                  <a:cs typeface="Arial"/>
                  <a:sym typeface="Arial"/>
                </a:rPr>
                <a:t>Abstract Conceptualization</a:t>
              </a:r>
              <a:endParaRPr sz="1100">
                <a:solidFill>
                  <a:schemeClr val="dk1"/>
                </a:solidFill>
                <a:latin typeface="Arial"/>
                <a:ea typeface="Arial"/>
                <a:cs typeface="Arial"/>
                <a:sym typeface="Arial"/>
              </a:endParaRPr>
            </a:p>
          </p:txBody>
        </p:sp>
        <p:sp>
          <p:nvSpPr>
            <p:cNvPr id="1320" name="Google Shape;1320;p10"/>
            <p:cNvSpPr/>
            <p:nvPr/>
          </p:nvSpPr>
          <p:spPr>
            <a:xfrm rot="5400000">
              <a:off x="4510415" y="1764803"/>
              <a:ext cx="461400" cy="389400"/>
            </a:xfrm>
            <a:prstGeom prst="bentArrow">
              <a:avLst>
                <a:gd name="adj1" fmla="val 25000"/>
                <a:gd name="adj2" fmla="val 25000"/>
                <a:gd name="adj3" fmla="val 25000"/>
                <a:gd name="adj4" fmla="val 4375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US" sz="8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p:txBody>
        </p:sp>
        <p:sp>
          <p:nvSpPr>
            <p:cNvPr id="1321" name="Google Shape;1321;p10"/>
            <p:cNvSpPr/>
            <p:nvPr/>
          </p:nvSpPr>
          <p:spPr>
            <a:xfrm>
              <a:off x="2591427" y="1747021"/>
              <a:ext cx="436500" cy="411600"/>
            </a:xfrm>
            <a:prstGeom prst="bentArrow">
              <a:avLst>
                <a:gd name="adj1" fmla="val 25000"/>
                <a:gd name="adj2" fmla="val 25000"/>
                <a:gd name="adj3" fmla="val 25000"/>
                <a:gd name="adj4" fmla="val 4375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US" sz="8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p:txBody>
        </p:sp>
        <p:sp>
          <p:nvSpPr>
            <p:cNvPr id="1322" name="Google Shape;1322;p10"/>
            <p:cNvSpPr/>
            <p:nvPr/>
          </p:nvSpPr>
          <p:spPr>
            <a:xfrm rot="-5400000">
              <a:off x="2578896" y="3066961"/>
              <a:ext cx="461400" cy="389400"/>
            </a:xfrm>
            <a:prstGeom prst="bentArrow">
              <a:avLst>
                <a:gd name="adj1" fmla="val 25000"/>
                <a:gd name="adj2" fmla="val 25000"/>
                <a:gd name="adj3" fmla="val 25000"/>
                <a:gd name="adj4" fmla="val 4375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US" sz="8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p:txBody>
        </p:sp>
        <p:sp>
          <p:nvSpPr>
            <p:cNvPr id="1323" name="Google Shape;1323;p10"/>
            <p:cNvSpPr/>
            <p:nvPr/>
          </p:nvSpPr>
          <p:spPr>
            <a:xfrm rot="10800000">
              <a:off x="4499315" y="3055955"/>
              <a:ext cx="436500" cy="411600"/>
            </a:xfrm>
            <a:prstGeom prst="bentArrow">
              <a:avLst>
                <a:gd name="adj1" fmla="val 25000"/>
                <a:gd name="adj2" fmla="val 25000"/>
                <a:gd name="adj3" fmla="val 25000"/>
                <a:gd name="adj4" fmla="val 4375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US" sz="8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p:txBody>
        </p:sp>
        <p:sp>
          <p:nvSpPr>
            <p:cNvPr id="1324" name="Google Shape;1324;p10"/>
            <p:cNvSpPr txBox="1"/>
            <p:nvPr/>
          </p:nvSpPr>
          <p:spPr>
            <a:xfrm>
              <a:off x="3467904" y="2364680"/>
              <a:ext cx="608735" cy="472729"/>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n-US" sz="800">
                  <a:solidFill>
                    <a:srgbClr val="000000"/>
                  </a:solidFill>
                  <a:latin typeface="Arial"/>
                  <a:ea typeface="Arial"/>
                  <a:cs typeface="Arial"/>
                  <a:sym typeface="Arial"/>
                </a:rPr>
                <a:t>Kolb, 2014</a:t>
              </a:r>
              <a:endParaRPr sz="1100">
                <a:solidFill>
                  <a:schemeClr val="dk1"/>
                </a:solidFill>
                <a:latin typeface="Arial"/>
                <a:ea typeface="Arial"/>
                <a:cs typeface="Arial"/>
                <a:sym typeface="Arial"/>
              </a:endParaRPr>
            </a:p>
          </p:txBody>
        </p:sp>
        <p:sp>
          <p:nvSpPr>
            <p:cNvPr id="1325" name="Google Shape;1325;p10"/>
            <p:cNvSpPr/>
            <p:nvPr/>
          </p:nvSpPr>
          <p:spPr>
            <a:xfrm>
              <a:off x="954030" y="942122"/>
              <a:ext cx="5781000" cy="3346553"/>
            </a:xfrm>
            <a:prstGeom prst="donut">
              <a:avLst>
                <a:gd name="adj" fmla="val 17815"/>
              </a:avLst>
            </a:prstGeom>
            <a:solidFill>
              <a:srgbClr val="A4C2F4"/>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US" sz="8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marR="0" lvl="0" indent="0" algn="ctr" rtl="0">
                <a:lnSpc>
                  <a:spcPct val="115000"/>
                </a:lnSpc>
                <a:spcBef>
                  <a:spcPts val="0"/>
                </a:spcBef>
                <a:spcAft>
                  <a:spcPts val="0"/>
                </a:spcAft>
                <a:buNone/>
              </a:pPr>
              <a:r>
                <a:rPr lang="en-US" sz="1100">
                  <a:solidFill>
                    <a:schemeClr val="dk1"/>
                  </a:solidFill>
                  <a:latin typeface="Arial"/>
                  <a:ea typeface="Arial"/>
                  <a:cs typeface="Arial"/>
                  <a:sym typeface="Arial"/>
                </a:rPr>
                <a:t> </a:t>
              </a:r>
              <a:endParaRPr/>
            </a:p>
          </p:txBody>
        </p:sp>
        <p:sp>
          <p:nvSpPr>
            <p:cNvPr id="1326" name="Google Shape;1326;p10"/>
            <p:cNvSpPr txBox="1"/>
            <p:nvPr/>
          </p:nvSpPr>
          <p:spPr>
            <a:xfrm>
              <a:off x="3097805" y="965461"/>
              <a:ext cx="1414945" cy="544266"/>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n-US" sz="1000">
                  <a:solidFill>
                    <a:srgbClr val="000000"/>
                  </a:solidFill>
                  <a:latin typeface="Arial"/>
                  <a:ea typeface="Arial"/>
                  <a:cs typeface="Arial"/>
                  <a:sym typeface="Arial"/>
                </a:rPr>
                <a:t>Engagement, Purpose, Belonging</a:t>
              </a:r>
              <a:endParaRPr sz="1000">
                <a:solidFill>
                  <a:schemeClr val="dk1"/>
                </a:solidFill>
                <a:latin typeface="Arial"/>
                <a:ea typeface="Arial"/>
                <a:cs typeface="Arial"/>
                <a:sym typeface="Arial"/>
              </a:endParaRPr>
            </a:p>
          </p:txBody>
        </p:sp>
        <p:sp>
          <p:nvSpPr>
            <p:cNvPr id="1327" name="Google Shape;1327;p10"/>
            <p:cNvSpPr txBox="1"/>
            <p:nvPr/>
          </p:nvSpPr>
          <p:spPr>
            <a:xfrm>
              <a:off x="5534587" y="2158625"/>
              <a:ext cx="1429485" cy="1246267"/>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en-US" sz="900">
                  <a:solidFill>
                    <a:srgbClr val="000000"/>
                  </a:solidFill>
                  <a:latin typeface="Arial"/>
                  <a:ea typeface="Arial"/>
                  <a:cs typeface="Arial"/>
                  <a:sym typeface="Arial"/>
                </a:rPr>
                <a:t>Empathy, Self-awareness, Emotional intelligence</a:t>
              </a:r>
              <a:endParaRPr sz="900">
                <a:solidFill>
                  <a:schemeClr val="dk1"/>
                </a:solidFill>
                <a:latin typeface="Arial"/>
                <a:ea typeface="Arial"/>
                <a:cs typeface="Arial"/>
                <a:sym typeface="Arial"/>
              </a:endParaRPr>
            </a:p>
          </p:txBody>
        </p:sp>
        <p:sp>
          <p:nvSpPr>
            <p:cNvPr id="1328" name="Google Shape;1328;p10"/>
            <p:cNvSpPr txBox="1"/>
            <p:nvPr/>
          </p:nvSpPr>
          <p:spPr>
            <a:xfrm>
              <a:off x="3047924" y="3641021"/>
              <a:ext cx="1573995" cy="669454"/>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n-US" sz="900">
                  <a:solidFill>
                    <a:srgbClr val="000000"/>
                  </a:solidFill>
                  <a:latin typeface="Arial"/>
                  <a:ea typeface="Arial"/>
                  <a:cs typeface="Arial"/>
                  <a:sym typeface="Arial"/>
                </a:rPr>
                <a:t>Learning Outcomes, Competency Development</a:t>
              </a:r>
              <a:endParaRPr sz="900">
                <a:solidFill>
                  <a:schemeClr val="dk1"/>
                </a:solidFill>
                <a:latin typeface="Arial"/>
                <a:ea typeface="Arial"/>
                <a:cs typeface="Arial"/>
                <a:sym typeface="Arial"/>
              </a:endParaRPr>
            </a:p>
          </p:txBody>
        </p:sp>
        <p:sp>
          <p:nvSpPr>
            <p:cNvPr id="1329" name="Google Shape;1329;p10"/>
            <p:cNvSpPr txBox="1"/>
            <p:nvPr/>
          </p:nvSpPr>
          <p:spPr>
            <a:xfrm>
              <a:off x="882721" y="2185834"/>
              <a:ext cx="959400" cy="1191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en-US" sz="900">
                  <a:solidFill>
                    <a:srgbClr val="000000"/>
                  </a:solidFill>
                  <a:latin typeface="Arial"/>
                  <a:ea typeface="Arial"/>
                  <a:cs typeface="Arial"/>
                  <a:sym typeface="Arial"/>
                </a:rPr>
                <a:t>Work Readiness, Applied Skills in a field.</a:t>
              </a:r>
              <a:endParaRPr sz="900">
                <a:solidFill>
                  <a:schemeClr val="dk1"/>
                </a:solidFill>
                <a:latin typeface="Arial"/>
                <a:ea typeface="Arial"/>
                <a:cs typeface="Arial"/>
                <a:sym typeface="Arial"/>
              </a:endParaRPr>
            </a:p>
          </p:txBody>
        </p:sp>
        <p:sp>
          <p:nvSpPr>
            <p:cNvPr id="1330" name="Google Shape;1330;p10"/>
            <p:cNvSpPr txBox="1"/>
            <p:nvPr/>
          </p:nvSpPr>
          <p:spPr>
            <a:xfrm>
              <a:off x="2970313" y="268044"/>
              <a:ext cx="1618201" cy="596301"/>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en-US" sz="1050">
                  <a:solidFill>
                    <a:srgbClr val="000000"/>
                  </a:solidFill>
                  <a:latin typeface="Arial"/>
                  <a:ea typeface="Arial"/>
                  <a:cs typeface="Arial"/>
                  <a:sym typeface="Arial"/>
                </a:rPr>
                <a:t>Retention and Student Success</a:t>
              </a:r>
              <a:endParaRPr sz="1050">
                <a:solidFill>
                  <a:schemeClr val="dk1"/>
                </a:solidFill>
                <a:latin typeface="Arial"/>
                <a:ea typeface="Arial"/>
                <a:cs typeface="Arial"/>
                <a:sym typeface="Arial"/>
              </a:endParaRPr>
            </a:p>
          </p:txBody>
        </p:sp>
        <p:sp>
          <p:nvSpPr>
            <p:cNvPr id="1331" name="Google Shape;1331;p10"/>
            <p:cNvSpPr txBox="1"/>
            <p:nvPr/>
          </p:nvSpPr>
          <p:spPr>
            <a:xfrm rot="637">
              <a:off x="-323766" y="2424624"/>
              <a:ext cx="1618201" cy="714269"/>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en-US" sz="1050">
                  <a:solidFill>
                    <a:srgbClr val="000000"/>
                  </a:solidFill>
                  <a:latin typeface="Arial"/>
                  <a:ea typeface="Arial"/>
                  <a:cs typeface="Arial"/>
                  <a:sym typeface="Arial"/>
                </a:rPr>
                <a:t>Career </a:t>
              </a:r>
              <a:endParaRPr sz="1050">
                <a:solidFill>
                  <a:schemeClr val="dk1"/>
                </a:solidFill>
                <a:latin typeface="Arial"/>
                <a:ea typeface="Arial"/>
                <a:cs typeface="Arial"/>
                <a:sym typeface="Arial"/>
              </a:endParaRPr>
            </a:p>
            <a:p>
              <a:pPr marL="0" marR="0" lvl="0" indent="0" algn="ctr" rtl="0">
                <a:lnSpc>
                  <a:spcPct val="115000"/>
                </a:lnSpc>
                <a:spcBef>
                  <a:spcPts val="0"/>
                </a:spcBef>
                <a:spcAft>
                  <a:spcPts val="0"/>
                </a:spcAft>
                <a:buNone/>
              </a:pPr>
              <a:r>
                <a:rPr lang="en-US" sz="1050">
                  <a:solidFill>
                    <a:srgbClr val="000000"/>
                  </a:solidFill>
                  <a:latin typeface="Arial"/>
                  <a:ea typeface="Arial"/>
                  <a:cs typeface="Arial"/>
                  <a:sym typeface="Arial"/>
                </a:rPr>
                <a:t>Readiness</a:t>
              </a:r>
              <a:endParaRPr sz="1050">
                <a:solidFill>
                  <a:schemeClr val="dk1"/>
                </a:solidFill>
                <a:latin typeface="Arial"/>
                <a:ea typeface="Arial"/>
                <a:cs typeface="Arial"/>
                <a:sym typeface="Arial"/>
              </a:endParaRPr>
            </a:p>
          </p:txBody>
        </p:sp>
        <p:sp>
          <p:nvSpPr>
            <p:cNvPr id="1332" name="Google Shape;1332;p10"/>
            <p:cNvSpPr txBox="1"/>
            <p:nvPr/>
          </p:nvSpPr>
          <p:spPr>
            <a:xfrm>
              <a:off x="6495768" y="2031625"/>
              <a:ext cx="1618201" cy="831874"/>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en-US" sz="1050">
                  <a:solidFill>
                    <a:srgbClr val="000000"/>
                  </a:solidFill>
                  <a:latin typeface="Arial"/>
                  <a:ea typeface="Arial"/>
                  <a:cs typeface="Arial"/>
                  <a:sym typeface="Arial"/>
                </a:rPr>
                <a:t>Holistic </a:t>
              </a:r>
              <a:endParaRPr sz="1050">
                <a:solidFill>
                  <a:schemeClr val="dk1"/>
                </a:solidFill>
                <a:latin typeface="Arial"/>
                <a:ea typeface="Arial"/>
                <a:cs typeface="Arial"/>
                <a:sym typeface="Arial"/>
              </a:endParaRPr>
            </a:p>
            <a:p>
              <a:pPr marL="0" marR="0" lvl="0" indent="0" algn="ctr" rtl="0">
                <a:lnSpc>
                  <a:spcPct val="115000"/>
                </a:lnSpc>
                <a:spcBef>
                  <a:spcPts val="0"/>
                </a:spcBef>
                <a:spcAft>
                  <a:spcPts val="0"/>
                </a:spcAft>
                <a:buNone/>
              </a:pPr>
              <a:r>
                <a:rPr lang="en-US" sz="1050">
                  <a:solidFill>
                    <a:srgbClr val="000000"/>
                  </a:solidFill>
                  <a:latin typeface="Arial"/>
                  <a:ea typeface="Arial"/>
                  <a:cs typeface="Arial"/>
                  <a:sym typeface="Arial"/>
                </a:rPr>
                <a:t>Student </a:t>
              </a:r>
              <a:endParaRPr sz="1050">
                <a:solidFill>
                  <a:schemeClr val="dk1"/>
                </a:solidFill>
                <a:latin typeface="Arial"/>
                <a:ea typeface="Arial"/>
                <a:cs typeface="Arial"/>
                <a:sym typeface="Arial"/>
              </a:endParaRPr>
            </a:p>
            <a:p>
              <a:pPr marL="0" marR="0" lvl="0" indent="0" algn="ctr" rtl="0">
                <a:lnSpc>
                  <a:spcPct val="115000"/>
                </a:lnSpc>
                <a:spcBef>
                  <a:spcPts val="0"/>
                </a:spcBef>
                <a:spcAft>
                  <a:spcPts val="0"/>
                </a:spcAft>
                <a:buNone/>
              </a:pPr>
              <a:r>
                <a:rPr lang="en-US" sz="1050">
                  <a:solidFill>
                    <a:srgbClr val="000000"/>
                  </a:solidFill>
                  <a:latin typeface="Arial"/>
                  <a:ea typeface="Arial"/>
                  <a:cs typeface="Arial"/>
                  <a:sym typeface="Arial"/>
                </a:rPr>
                <a:t>Development</a:t>
              </a:r>
              <a:endParaRPr sz="1050">
                <a:solidFill>
                  <a:schemeClr val="dk1"/>
                </a:solidFill>
                <a:latin typeface="Arial"/>
                <a:ea typeface="Arial"/>
                <a:cs typeface="Arial"/>
                <a:sym typeface="Arial"/>
              </a:endParaRPr>
            </a:p>
          </p:txBody>
        </p:sp>
        <p:sp>
          <p:nvSpPr>
            <p:cNvPr id="1333" name="Google Shape;1333;p10"/>
            <p:cNvSpPr txBox="1"/>
            <p:nvPr/>
          </p:nvSpPr>
          <p:spPr>
            <a:xfrm>
              <a:off x="3048093" y="4333299"/>
              <a:ext cx="1618201" cy="769839"/>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en-US" sz="1050">
                  <a:solidFill>
                    <a:srgbClr val="000000"/>
                  </a:solidFill>
                  <a:latin typeface="Arial"/>
                  <a:ea typeface="Arial"/>
                  <a:cs typeface="Arial"/>
                  <a:sym typeface="Arial"/>
                </a:rPr>
                <a:t>Graduation and </a:t>
              </a:r>
              <a:endParaRPr sz="1050">
                <a:solidFill>
                  <a:schemeClr val="dk1"/>
                </a:solidFill>
                <a:latin typeface="Arial"/>
                <a:ea typeface="Arial"/>
                <a:cs typeface="Arial"/>
                <a:sym typeface="Arial"/>
              </a:endParaRPr>
            </a:p>
            <a:p>
              <a:pPr marL="0" marR="0" lvl="0" indent="0" algn="ctr" rtl="0">
                <a:lnSpc>
                  <a:spcPct val="115000"/>
                </a:lnSpc>
                <a:spcBef>
                  <a:spcPts val="0"/>
                </a:spcBef>
                <a:spcAft>
                  <a:spcPts val="0"/>
                </a:spcAft>
                <a:buNone/>
              </a:pPr>
              <a:r>
                <a:rPr lang="en-US" sz="1050">
                  <a:solidFill>
                    <a:srgbClr val="000000"/>
                  </a:solidFill>
                  <a:latin typeface="Arial"/>
                  <a:ea typeface="Arial"/>
                  <a:cs typeface="Arial"/>
                  <a:sym typeface="Arial"/>
                </a:rPr>
                <a:t>Academic Goals</a:t>
              </a:r>
              <a:endParaRPr sz="1050">
                <a:solidFill>
                  <a:schemeClr val="dk1"/>
                </a:solidFill>
                <a:latin typeface="Arial"/>
                <a:ea typeface="Arial"/>
                <a:cs typeface="Arial"/>
                <a:sym typeface="Arial"/>
              </a:endParaRPr>
            </a:p>
          </p:txBody>
        </p:sp>
        <p:sp>
          <p:nvSpPr>
            <p:cNvPr id="1334" name="Google Shape;1334;p10"/>
            <p:cNvSpPr txBox="1"/>
            <p:nvPr/>
          </p:nvSpPr>
          <p:spPr>
            <a:xfrm rot="-1679677">
              <a:off x="1496697" y="1358756"/>
              <a:ext cx="1439869" cy="374368"/>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n-US" sz="1050">
                  <a:solidFill>
                    <a:srgbClr val="000000"/>
                  </a:solidFill>
                  <a:latin typeface="Arial"/>
                  <a:ea typeface="Arial"/>
                  <a:cs typeface="Arial"/>
                  <a:sym typeface="Arial"/>
                </a:rPr>
                <a:t>Learner Impact</a:t>
              </a:r>
              <a:endParaRPr sz="1050">
                <a:solidFill>
                  <a:schemeClr val="dk1"/>
                </a:solidFill>
                <a:latin typeface="Arial"/>
                <a:ea typeface="Arial"/>
                <a:cs typeface="Arial"/>
                <a:sym typeface="Arial"/>
              </a:endParaRPr>
            </a:p>
          </p:txBody>
        </p:sp>
        <p:sp>
          <p:nvSpPr>
            <p:cNvPr id="1335" name="Google Shape;1335;p10"/>
            <p:cNvSpPr txBox="1"/>
            <p:nvPr/>
          </p:nvSpPr>
          <p:spPr>
            <a:xfrm rot="-1731511">
              <a:off x="974586" y="916994"/>
              <a:ext cx="1720236" cy="374368"/>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n-US" sz="1050">
                  <a:solidFill>
                    <a:srgbClr val="000000"/>
                  </a:solidFill>
                  <a:latin typeface="Arial"/>
                  <a:ea typeface="Arial"/>
                  <a:cs typeface="Arial"/>
                  <a:sym typeface="Arial"/>
                </a:rPr>
                <a:t>Institutional Priority</a:t>
              </a:r>
              <a:endParaRPr sz="1050">
                <a:solidFill>
                  <a:schemeClr val="dk1"/>
                </a:solidFill>
                <a:latin typeface="Arial"/>
                <a:ea typeface="Arial"/>
                <a:cs typeface="Arial"/>
                <a:sym typeface="Arial"/>
              </a:endParaRPr>
            </a:p>
          </p:txBody>
        </p:sp>
        <p:cxnSp>
          <p:nvCxnSpPr>
            <p:cNvPr id="1336" name="Google Shape;1336;p10"/>
            <p:cNvCxnSpPr/>
            <p:nvPr/>
          </p:nvCxnSpPr>
          <p:spPr>
            <a:xfrm>
              <a:off x="4344625" y="3502075"/>
              <a:ext cx="192900" cy="1228200"/>
            </a:xfrm>
            <a:prstGeom prst="straightConnector1">
              <a:avLst/>
            </a:prstGeom>
            <a:noFill/>
            <a:ln w="9525" cap="flat" cmpd="sng">
              <a:solidFill>
                <a:srgbClr val="000000"/>
              </a:solidFill>
              <a:prstDash val="solid"/>
              <a:round/>
              <a:headEnd type="none" w="sm" len="sm"/>
              <a:tailEnd type="triangle" w="med" len="med"/>
            </a:ln>
          </p:spPr>
        </p:cxnSp>
        <p:cxnSp>
          <p:nvCxnSpPr>
            <p:cNvPr id="1337" name="Google Shape;1337;p10"/>
            <p:cNvCxnSpPr/>
            <p:nvPr/>
          </p:nvCxnSpPr>
          <p:spPr>
            <a:xfrm rot="10800000" flipH="1">
              <a:off x="5258200" y="1981044"/>
              <a:ext cx="1722622" cy="339881"/>
            </a:xfrm>
            <a:prstGeom prst="straightConnector1">
              <a:avLst/>
            </a:prstGeom>
            <a:noFill/>
            <a:ln w="9525" cap="flat" cmpd="sng">
              <a:solidFill>
                <a:srgbClr val="000000"/>
              </a:solidFill>
              <a:prstDash val="solid"/>
              <a:round/>
              <a:headEnd type="none" w="sm" len="sm"/>
              <a:tailEnd type="triangle" w="med" len="med"/>
            </a:ln>
          </p:spPr>
        </p:cxnSp>
        <p:cxnSp>
          <p:nvCxnSpPr>
            <p:cNvPr id="1338" name="Google Shape;1338;p10"/>
            <p:cNvCxnSpPr/>
            <p:nvPr/>
          </p:nvCxnSpPr>
          <p:spPr>
            <a:xfrm rot="10800000">
              <a:off x="3319312" y="690141"/>
              <a:ext cx="33900" cy="1065000"/>
            </a:xfrm>
            <a:prstGeom prst="straightConnector1">
              <a:avLst/>
            </a:prstGeom>
            <a:noFill/>
            <a:ln w="9525" cap="flat" cmpd="sng">
              <a:solidFill>
                <a:srgbClr val="000000"/>
              </a:solidFill>
              <a:prstDash val="solid"/>
              <a:round/>
              <a:headEnd type="none" w="sm" len="sm"/>
              <a:tailEnd type="triangle" w="med" len="med"/>
            </a:ln>
          </p:spPr>
        </p:cxnSp>
        <p:cxnSp>
          <p:nvCxnSpPr>
            <p:cNvPr id="1339" name="Google Shape;1339;p10"/>
            <p:cNvCxnSpPr/>
            <p:nvPr/>
          </p:nvCxnSpPr>
          <p:spPr>
            <a:xfrm flipH="1">
              <a:off x="811938" y="2889725"/>
              <a:ext cx="1308900" cy="104700"/>
            </a:xfrm>
            <a:prstGeom prst="straightConnector1">
              <a:avLst/>
            </a:prstGeom>
            <a:noFill/>
            <a:ln w="9525" cap="flat" cmpd="sng">
              <a:solidFill>
                <a:srgbClr val="000000"/>
              </a:solidFill>
              <a:prstDash val="solid"/>
              <a:round/>
              <a:headEnd type="none" w="sm" len="sm"/>
              <a:tailEnd type="triangle" w="med" len="med"/>
            </a:ln>
          </p:spPr>
        </p:cxnSp>
        <p:sp>
          <p:nvSpPr>
            <p:cNvPr id="1340" name="Google Shape;1340;p10"/>
            <p:cNvSpPr/>
            <p:nvPr/>
          </p:nvSpPr>
          <p:spPr>
            <a:xfrm>
              <a:off x="5875568" y="3845758"/>
              <a:ext cx="1699499" cy="1350710"/>
            </a:xfrm>
            <a:prstGeom prst="roundRect">
              <a:avLst>
                <a:gd name="adj" fmla="val 16667"/>
              </a:avLst>
            </a:prstGeom>
            <a:solidFill>
              <a:srgbClr val="C27BA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US" sz="1000"/>
                <a:t>A</a:t>
              </a:r>
              <a:r>
                <a:rPr lang="en-US" sz="1000">
                  <a:solidFill>
                    <a:srgbClr val="000000"/>
                  </a:solidFill>
                  <a:latin typeface="Arial"/>
                  <a:ea typeface="Arial"/>
                  <a:cs typeface="Arial"/>
                  <a:sym typeface="Arial"/>
                </a:rPr>
                <a:t>rrows represent data alignments and cross walks from courses to learners to institution.</a:t>
              </a:r>
              <a:endParaRPr sz="1000">
                <a:solidFill>
                  <a:schemeClr val="dk1"/>
                </a:solidFill>
                <a:latin typeface="Arial"/>
                <a:ea typeface="Arial"/>
                <a:cs typeface="Arial"/>
                <a:sym typeface="Arial"/>
              </a:endParaRPr>
            </a:p>
          </p:txBody>
        </p:sp>
        <p:cxnSp>
          <p:nvCxnSpPr>
            <p:cNvPr id="1341" name="Google Shape;1341;p10"/>
            <p:cNvCxnSpPr/>
            <p:nvPr/>
          </p:nvCxnSpPr>
          <p:spPr>
            <a:xfrm rot="10800000">
              <a:off x="4435975" y="4050275"/>
              <a:ext cx="1553100" cy="365400"/>
            </a:xfrm>
            <a:prstGeom prst="straightConnector1">
              <a:avLst/>
            </a:prstGeom>
            <a:noFill/>
            <a:ln w="9525" cap="flat" cmpd="sng">
              <a:solidFill>
                <a:srgbClr val="000000"/>
              </a:solidFill>
              <a:prstDash val="solid"/>
              <a:round/>
              <a:headEnd type="none" w="sm" len="sm"/>
              <a:tailEnd type="none" w="sm" len="sm"/>
            </a:ln>
          </p:spPr>
        </p:cxn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6"/>
        <p:cNvGrpSpPr/>
        <p:nvPr/>
      </p:nvGrpSpPr>
      <p:grpSpPr>
        <a:xfrm>
          <a:off x="0" y="0"/>
          <a:ext cx="0" cy="0"/>
          <a:chOff x="0" y="0"/>
          <a:chExt cx="0" cy="0"/>
        </a:xfrm>
      </p:grpSpPr>
      <p:sp>
        <p:nvSpPr>
          <p:cNvPr id="1347" name="Google Shape;1347;g2f977b7ef1d_0_22"/>
          <p:cNvSpPr txBox="1">
            <a:spLocks noGrp="1"/>
          </p:cNvSpPr>
          <p:nvPr>
            <p:ph type="title"/>
          </p:nvPr>
        </p:nvSpPr>
        <p:spPr>
          <a:xfrm>
            <a:off x="838200" y="302210"/>
            <a:ext cx="10515600" cy="1325700"/>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dk1"/>
              </a:buClr>
              <a:buSzPts val="3200"/>
              <a:buFont typeface="Montserrat ExtraBold"/>
              <a:buNone/>
            </a:pPr>
            <a:r>
              <a:rPr lang="en-US"/>
              <a:t>Where to</a:t>
            </a:r>
            <a:endParaRPr/>
          </a:p>
          <a:p>
            <a:pPr marL="0" lvl="0" indent="0" algn="r" rtl="0">
              <a:lnSpc>
                <a:spcPct val="90000"/>
              </a:lnSpc>
              <a:spcBef>
                <a:spcPts val="0"/>
              </a:spcBef>
              <a:spcAft>
                <a:spcPts val="0"/>
              </a:spcAft>
              <a:buClr>
                <a:schemeClr val="dk1"/>
              </a:buClr>
              <a:buSzPts val="3200"/>
              <a:buFont typeface="Montserrat ExtraBold"/>
              <a:buNone/>
            </a:pPr>
            <a:r>
              <a:rPr lang="en-US"/>
              <a:t>Recognize EL</a:t>
            </a:r>
            <a:endParaRPr/>
          </a:p>
        </p:txBody>
      </p:sp>
      <p:sp>
        <p:nvSpPr>
          <p:cNvPr id="1348" name="Google Shape;1348;g2f977b7ef1d_0_22"/>
          <p:cNvSpPr txBox="1">
            <a:spLocks noGrp="1"/>
          </p:cNvSpPr>
          <p:nvPr>
            <p:ph type="sldNum" idx="12"/>
          </p:nvPr>
        </p:nvSpPr>
        <p:spPr>
          <a:xfrm>
            <a:off x="9310740" y="6390572"/>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1349" name="Google Shape;1349;g2f977b7ef1d_0_22"/>
          <p:cNvSpPr txBox="1"/>
          <p:nvPr/>
        </p:nvSpPr>
        <p:spPr>
          <a:xfrm flipH="1">
            <a:off x="9479383" y="1724298"/>
            <a:ext cx="1970400" cy="230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a:solidFill>
                  <a:srgbClr val="242424"/>
                </a:solidFill>
                <a:highlight>
                  <a:srgbClr val="FFFFFF"/>
                </a:highlight>
                <a:latin typeface="Arial"/>
                <a:ea typeface="Arial"/>
                <a:cs typeface="Arial"/>
                <a:sym typeface="Arial"/>
              </a:rPr>
              <a:t>How might we recognize the various layers of growth available in the idea of Experiential Learning</a:t>
            </a:r>
            <a:r>
              <a:rPr lang="en-US" sz="1800">
                <a:solidFill>
                  <a:srgbClr val="242424"/>
                </a:solidFill>
                <a:highlight>
                  <a:srgbClr val="FFFFFF"/>
                </a:highlight>
                <a:latin typeface="Arial"/>
                <a:ea typeface="Arial"/>
                <a:cs typeface="Arial"/>
                <a:sym typeface="Arial"/>
              </a:rPr>
              <a:t>?</a:t>
            </a:r>
            <a:endParaRPr sz="1800" b="0" i="0">
              <a:solidFill>
                <a:srgbClr val="242424"/>
              </a:solidFill>
              <a:highlight>
                <a:srgbClr val="FFFFFF"/>
              </a:highlight>
              <a:latin typeface="Arial"/>
              <a:ea typeface="Arial"/>
              <a:cs typeface="Arial"/>
              <a:sym typeface="Arial"/>
            </a:endParaRPr>
          </a:p>
          <a:p>
            <a:pPr marL="0" marR="0" lvl="0" indent="0" algn="l" rtl="0">
              <a:spcBef>
                <a:spcPts val="0"/>
              </a:spcBef>
              <a:spcAft>
                <a:spcPts val="0"/>
              </a:spcAft>
              <a:buNone/>
            </a:pPr>
            <a:endParaRPr sz="1800">
              <a:solidFill>
                <a:srgbClr val="242424"/>
              </a:solidFill>
              <a:highlight>
                <a:srgbClr val="FFFFFF"/>
              </a:highlight>
              <a:latin typeface="Arial"/>
              <a:ea typeface="Arial"/>
              <a:cs typeface="Arial"/>
              <a:sym typeface="Arial"/>
            </a:endParaRPr>
          </a:p>
        </p:txBody>
      </p:sp>
      <p:sp>
        <p:nvSpPr>
          <p:cNvPr id="1350" name="Google Shape;1350;g2f977b7ef1d_0_22"/>
          <p:cNvSpPr/>
          <p:nvPr/>
        </p:nvSpPr>
        <p:spPr>
          <a:xfrm>
            <a:off x="4860098" y="4921746"/>
            <a:ext cx="1060800" cy="914400"/>
          </a:xfrm>
          <a:prstGeom prst="hexagon">
            <a:avLst>
              <a:gd name="adj" fmla="val 25000"/>
              <a:gd name="vf" fmla="val 115470"/>
            </a:avLst>
          </a:prstGeom>
          <a:solidFill>
            <a:schemeClr val="accent6"/>
          </a:solidFill>
          <a:ln w="12700" cap="flat" cmpd="sng">
            <a:solidFill>
              <a:srgbClr val="0039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51" name="Google Shape;1351;g2f977b7ef1d_0_22"/>
          <p:cNvSpPr/>
          <p:nvPr/>
        </p:nvSpPr>
        <p:spPr>
          <a:xfrm>
            <a:off x="7722573" y="2537278"/>
            <a:ext cx="1060800" cy="914400"/>
          </a:xfrm>
          <a:prstGeom prst="hexagon">
            <a:avLst>
              <a:gd name="adj" fmla="val 25000"/>
              <a:gd name="vf" fmla="val 115470"/>
            </a:avLst>
          </a:prstGeom>
          <a:solidFill>
            <a:srgbClr val="92D050"/>
          </a:solidFill>
          <a:ln w="12700" cap="flat" cmpd="sng">
            <a:solidFill>
              <a:srgbClr val="0039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52" name="Google Shape;1352;g2f977b7ef1d_0_22"/>
          <p:cNvSpPr/>
          <p:nvPr/>
        </p:nvSpPr>
        <p:spPr>
          <a:xfrm>
            <a:off x="7722573" y="3530600"/>
            <a:ext cx="1060800" cy="914400"/>
          </a:xfrm>
          <a:prstGeom prst="hexagon">
            <a:avLst>
              <a:gd name="adj" fmla="val 25000"/>
              <a:gd name="vf" fmla="val 115470"/>
            </a:avLst>
          </a:prstGeom>
          <a:solidFill>
            <a:srgbClr val="92D050"/>
          </a:solidFill>
          <a:ln w="12700" cap="flat" cmpd="sng">
            <a:solidFill>
              <a:srgbClr val="0039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53" name="Google Shape;1353;g2f977b7ef1d_0_22"/>
          <p:cNvSpPr/>
          <p:nvPr/>
        </p:nvSpPr>
        <p:spPr>
          <a:xfrm>
            <a:off x="6814269" y="4011688"/>
            <a:ext cx="1060800" cy="914400"/>
          </a:xfrm>
          <a:prstGeom prst="hexagon">
            <a:avLst>
              <a:gd name="adj" fmla="val 25000"/>
              <a:gd name="vf" fmla="val 115470"/>
            </a:avLst>
          </a:prstGeom>
          <a:solidFill>
            <a:srgbClr val="92D050"/>
          </a:solidFill>
          <a:ln w="12700" cap="flat" cmpd="sng">
            <a:solidFill>
              <a:srgbClr val="0039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54" name="Google Shape;1354;g2f977b7ef1d_0_22"/>
          <p:cNvSpPr/>
          <p:nvPr/>
        </p:nvSpPr>
        <p:spPr>
          <a:xfrm>
            <a:off x="4505957" y="309910"/>
            <a:ext cx="1060800" cy="914400"/>
          </a:xfrm>
          <a:prstGeom prst="hexagon">
            <a:avLst>
              <a:gd name="adj" fmla="val 25000"/>
              <a:gd name="vf" fmla="val 115470"/>
            </a:avLst>
          </a:prstGeom>
          <a:solidFill>
            <a:srgbClr val="47DBFF"/>
          </a:solidFill>
          <a:ln w="12700" cap="flat" cmpd="sng">
            <a:solidFill>
              <a:srgbClr val="0039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55" name="Google Shape;1355;g2f977b7ef1d_0_22"/>
          <p:cNvSpPr/>
          <p:nvPr/>
        </p:nvSpPr>
        <p:spPr>
          <a:xfrm>
            <a:off x="3655301" y="809906"/>
            <a:ext cx="1060800" cy="914400"/>
          </a:xfrm>
          <a:prstGeom prst="hexagon">
            <a:avLst>
              <a:gd name="adj" fmla="val 25000"/>
              <a:gd name="vf" fmla="val 115470"/>
            </a:avLst>
          </a:prstGeom>
          <a:solidFill>
            <a:srgbClr val="47DBFF"/>
          </a:solidFill>
          <a:ln w="12700" cap="flat" cmpd="sng">
            <a:solidFill>
              <a:srgbClr val="0039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56" name="Google Shape;1356;g2f977b7ef1d_0_22"/>
          <p:cNvSpPr/>
          <p:nvPr/>
        </p:nvSpPr>
        <p:spPr>
          <a:xfrm>
            <a:off x="5346292" y="809904"/>
            <a:ext cx="1060800" cy="914400"/>
          </a:xfrm>
          <a:prstGeom prst="hexagon">
            <a:avLst>
              <a:gd name="adj" fmla="val 25000"/>
              <a:gd name="vf" fmla="val 115470"/>
            </a:avLst>
          </a:prstGeom>
          <a:solidFill>
            <a:srgbClr val="47DBFF"/>
          </a:solidFill>
          <a:ln w="12700" cap="flat" cmpd="sng">
            <a:solidFill>
              <a:srgbClr val="0039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57" name="Google Shape;1357;g2f977b7ef1d_0_22"/>
          <p:cNvSpPr/>
          <p:nvPr/>
        </p:nvSpPr>
        <p:spPr>
          <a:xfrm>
            <a:off x="1041400" y="3632199"/>
            <a:ext cx="1060800" cy="914400"/>
          </a:xfrm>
          <a:prstGeom prst="hexagon">
            <a:avLst>
              <a:gd name="adj" fmla="val 25000"/>
              <a:gd name="vf" fmla="val 115470"/>
            </a:avLst>
          </a:prstGeom>
          <a:solidFill>
            <a:srgbClr val="FFC000"/>
          </a:solidFill>
          <a:ln w="12700" cap="flat" cmpd="sng">
            <a:solidFill>
              <a:srgbClr val="0039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58" name="Google Shape;1358;g2f977b7ef1d_0_22"/>
          <p:cNvSpPr/>
          <p:nvPr/>
        </p:nvSpPr>
        <p:spPr>
          <a:xfrm>
            <a:off x="1041400" y="2640736"/>
            <a:ext cx="1060800" cy="914400"/>
          </a:xfrm>
          <a:prstGeom prst="hexagon">
            <a:avLst>
              <a:gd name="adj" fmla="val 25000"/>
              <a:gd name="vf" fmla="val 115470"/>
            </a:avLst>
          </a:prstGeom>
          <a:solidFill>
            <a:srgbClr val="FFC000"/>
          </a:solidFill>
          <a:ln w="12700" cap="flat" cmpd="sng">
            <a:solidFill>
              <a:srgbClr val="0039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59" name="Google Shape;1359;g2f977b7ef1d_0_22"/>
          <p:cNvSpPr/>
          <p:nvPr/>
        </p:nvSpPr>
        <p:spPr>
          <a:xfrm>
            <a:off x="1955800" y="2158136"/>
            <a:ext cx="1060800" cy="914400"/>
          </a:xfrm>
          <a:prstGeom prst="hexagon">
            <a:avLst>
              <a:gd name="adj" fmla="val 25000"/>
              <a:gd name="vf" fmla="val 115470"/>
            </a:avLst>
          </a:prstGeom>
          <a:solidFill>
            <a:srgbClr val="FFC000"/>
          </a:solidFill>
          <a:ln w="12700" cap="flat" cmpd="sng">
            <a:solidFill>
              <a:srgbClr val="0039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60" name="Google Shape;1360;g2f977b7ef1d_0_22"/>
          <p:cNvSpPr/>
          <p:nvPr/>
        </p:nvSpPr>
        <p:spPr>
          <a:xfrm>
            <a:off x="9494070" y="5441319"/>
            <a:ext cx="2271600" cy="1149300"/>
          </a:xfrm>
          <a:prstGeom prst="ellipse">
            <a:avLst/>
          </a:prstGeom>
          <a:solidFill>
            <a:srgbClr val="FF0000"/>
          </a:solidFill>
          <a:ln w="12700" cap="flat" cmpd="sng">
            <a:solidFill>
              <a:srgbClr val="0039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LER</a:t>
            </a:r>
            <a:endParaRPr/>
          </a:p>
        </p:txBody>
      </p:sp>
      <p:sp>
        <p:nvSpPr>
          <p:cNvPr id="1361" name="Google Shape;1361;g2f977b7ef1d_0_22"/>
          <p:cNvSpPr/>
          <p:nvPr/>
        </p:nvSpPr>
        <p:spPr>
          <a:xfrm>
            <a:off x="8675740" y="3943117"/>
            <a:ext cx="1676400" cy="914400"/>
          </a:xfrm>
          <a:prstGeom prst="ellipse">
            <a:avLst/>
          </a:prstGeom>
          <a:solidFill>
            <a:srgbClr val="C00000"/>
          </a:solidFill>
          <a:ln w="12700" cap="flat" cmpd="sng">
            <a:solidFill>
              <a:srgbClr val="0039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CCR</a:t>
            </a:r>
            <a:endParaRPr/>
          </a:p>
        </p:txBody>
      </p:sp>
      <p:sp>
        <p:nvSpPr>
          <p:cNvPr id="1362" name="Google Shape;1362;g2f977b7ef1d_0_22"/>
          <p:cNvSpPr/>
          <p:nvPr/>
        </p:nvSpPr>
        <p:spPr>
          <a:xfrm>
            <a:off x="780358" y="4964490"/>
            <a:ext cx="1676400" cy="914400"/>
          </a:xfrm>
          <a:prstGeom prst="ellipse">
            <a:avLst/>
          </a:prstGeom>
          <a:solidFill>
            <a:srgbClr val="C00000"/>
          </a:solidFill>
          <a:ln w="12700" cap="flat" cmpd="sng">
            <a:solidFill>
              <a:srgbClr val="0039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SER</a:t>
            </a:r>
            <a:endParaRPr/>
          </a:p>
        </p:txBody>
      </p:sp>
      <p:sp>
        <p:nvSpPr>
          <p:cNvPr id="1363" name="Google Shape;1363;g2f977b7ef1d_0_22"/>
          <p:cNvSpPr/>
          <p:nvPr/>
        </p:nvSpPr>
        <p:spPr>
          <a:xfrm>
            <a:off x="7224823" y="5550723"/>
            <a:ext cx="1535700" cy="914400"/>
          </a:xfrm>
          <a:prstGeom prst="rect">
            <a:avLst/>
          </a:prstGeom>
          <a:solidFill>
            <a:srgbClr val="C00000"/>
          </a:solidFill>
          <a:ln w="12700" cap="flat" cmpd="sng">
            <a:solidFill>
              <a:srgbClr val="0039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Transcript</a:t>
            </a:r>
            <a:endParaRPr/>
          </a:p>
        </p:txBody>
      </p:sp>
      <p:sp>
        <p:nvSpPr>
          <p:cNvPr id="1364" name="Google Shape;1364;g2f977b7ef1d_0_22"/>
          <p:cNvSpPr/>
          <p:nvPr/>
        </p:nvSpPr>
        <p:spPr>
          <a:xfrm>
            <a:off x="6407104" y="64215"/>
            <a:ext cx="1676400" cy="914400"/>
          </a:xfrm>
          <a:prstGeom prst="ellipse">
            <a:avLst/>
          </a:prstGeom>
          <a:solidFill>
            <a:schemeClr val="accent1"/>
          </a:solidFill>
          <a:ln w="12700" cap="flat" cmpd="sng">
            <a:solidFill>
              <a:srgbClr val="0039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Unit reports, IR</a:t>
            </a:r>
            <a:endParaRPr/>
          </a:p>
        </p:txBody>
      </p:sp>
      <p:sp>
        <p:nvSpPr>
          <p:cNvPr id="1365" name="Google Shape;1365;g2f977b7ef1d_0_22"/>
          <p:cNvSpPr/>
          <p:nvPr/>
        </p:nvSpPr>
        <p:spPr>
          <a:xfrm>
            <a:off x="6691492" y="5124779"/>
            <a:ext cx="1535700" cy="328800"/>
          </a:xfrm>
          <a:prstGeom prst="rect">
            <a:avLst/>
          </a:prstGeom>
          <a:solidFill>
            <a:srgbClr val="C00000"/>
          </a:solidFill>
          <a:ln w="12700" cap="flat" cmpd="sng">
            <a:solidFill>
              <a:srgbClr val="0039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Capstone</a:t>
            </a:r>
            <a:endParaRPr/>
          </a:p>
        </p:txBody>
      </p:sp>
      <p:cxnSp>
        <p:nvCxnSpPr>
          <p:cNvPr id="1366" name="Google Shape;1366;g2f977b7ef1d_0_22"/>
          <p:cNvCxnSpPr/>
          <p:nvPr/>
        </p:nvCxnSpPr>
        <p:spPr>
          <a:xfrm rot="10800000" flipH="1">
            <a:off x="6160629" y="978615"/>
            <a:ext cx="873000" cy="142500"/>
          </a:xfrm>
          <a:prstGeom prst="straightConnector1">
            <a:avLst/>
          </a:prstGeom>
          <a:noFill/>
          <a:ln w="19050" cap="flat" cmpd="sng">
            <a:solidFill>
              <a:schemeClr val="accent6"/>
            </a:solidFill>
            <a:prstDash val="solid"/>
            <a:miter lim="800000"/>
            <a:headEnd type="none" w="sm" len="sm"/>
            <a:tailEnd type="triangle" w="med" len="med"/>
          </a:ln>
        </p:spPr>
      </p:cxnSp>
      <p:cxnSp>
        <p:nvCxnSpPr>
          <p:cNvPr id="1367" name="Google Shape;1367;g2f977b7ef1d_0_22"/>
          <p:cNvCxnSpPr/>
          <p:nvPr/>
        </p:nvCxnSpPr>
        <p:spPr>
          <a:xfrm>
            <a:off x="1580445" y="4567954"/>
            <a:ext cx="0" cy="358200"/>
          </a:xfrm>
          <a:prstGeom prst="straightConnector1">
            <a:avLst/>
          </a:prstGeom>
          <a:noFill/>
          <a:ln w="19050" cap="flat" cmpd="sng">
            <a:solidFill>
              <a:schemeClr val="accent6"/>
            </a:solidFill>
            <a:prstDash val="solid"/>
            <a:miter lim="800000"/>
            <a:headEnd type="none" w="sm" len="sm"/>
            <a:tailEnd type="triangle" w="med" len="med"/>
          </a:ln>
        </p:spPr>
      </p:cxnSp>
      <p:cxnSp>
        <p:nvCxnSpPr>
          <p:cNvPr id="1368" name="Google Shape;1368;g2f977b7ef1d_0_22"/>
          <p:cNvCxnSpPr>
            <a:endCxn id="1363" idx="1"/>
          </p:cNvCxnSpPr>
          <p:nvPr/>
        </p:nvCxnSpPr>
        <p:spPr>
          <a:xfrm>
            <a:off x="5788423" y="5614923"/>
            <a:ext cx="1436400" cy="393000"/>
          </a:xfrm>
          <a:prstGeom prst="straightConnector1">
            <a:avLst/>
          </a:prstGeom>
          <a:noFill/>
          <a:ln w="19050" cap="flat" cmpd="sng">
            <a:solidFill>
              <a:schemeClr val="accent6"/>
            </a:solidFill>
            <a:prstDash val="solid"/>
            <a:miter lim="800000"/>
            <a:headEnd type="none" w="sm" len="sm"/>
            <a:tailEnd type="triangle" w="med" len="med"/>
          </a:ln>
        </p:spPr>
      </p:cxnSp>
      <p:cxnSp>
        <p:nvCxnSpPr>
          <p:cNvPr id="1369" name="Google Shape;1369;g2f977b7ef1d_0_22"/>
          <p:cNvCxnSpPr/>
          <p:nvPr/>
        </p:nvCxnSpPr>
        <p:spPr>
          <a:xfrm>
            <a:off x="8711444" y="3377367"/>
            <a:ext cx="431400" cy="516000"/>
          </a:xfrm>
          <a:prstGeom prst="straightConnector1">
            <a:avLst/>
          </a:prstGeom>
          <a:noFill/>
          <a:ln w="19050" cap="flat" cmpd="sng">
            <a:solidFill>
              <a:schemeClr val="accent6"/>
            </a:solidFill>
            <a:prstDash val="solid"/>
            <a:miter lim="800000"/>
            <a:headEnd type="none" w="sm" len="sm"/>
            <a:tailEnd type="triangle" w="med" len="med"/>
          </a:ln>
        </p:spPr>
      </p:cxnSp>
      <p:grpSp>
        <p:nvGrpSpPr>
          <p:cNvPr id="1370" name="Google Shape;1370;g2f977b7ef1d_0_22"/>
          <p:cNvGrpSpPr/>
          <p:nvPr/>
        </p:nvGrpSpPr>
        <p:grpSpPr>
          <a:xfrm>
            <a:off x="2323985" y="1609067"/>
            <a:ext cx="5608235" cy="3312685"/>
            <a:chOff x="882721" y="942122"/>
            <a:chExt cx="6081366" cy="3347499"/>
          </a:xfrm>
        </p:grpSpPr>
        <p:sp>
          <p:nvSpPr>
            <p:cNvPr id="1371" name="Google Shape;1371;g2f977b7ef1d_0_22"/>
            <p:cNvSpPr/>
            <p:nvPr/>
          </p:nvSpPr>
          <p:spPr>
            <a:xfrm>
              <a:off x="4167498" y="2214320"/>
              <a:ext cx="1367100" cy="7608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US" sz="800">
                  <a:solidFill>
                    <a:srgbClr val="000000"/>
                  </a:solidFill>
                  <a:latin typeface="Arial"/>
                  <a:ea typeface="Arial"/>
                  <a:cs typeface="Arial"/>
                  <a:sym typeface="Arial"/>
                </a:rPr>
                <a:t>Reflective Observation</a:t>
              </a:r>
              <a:endParaRPr sz="1100">
                <a:solidFill>
                  <a:schemeClr val="dk1"/>
                </a:solidFill>
                <a:latin typeface="Arial"/>
                <a:ea typeface="Arial"/>
                <a:cs typeface="Arial"/>
                <a:sym typeface="Arial"/>
              </a:endParaRPr>
            </a:p>
          </p:txBody>
        </p:sp>
        <p:sp>
          <p:nvSpPr>
            <p:cNvPr id="1372" name="Google Shape;1372;g2f977b7ef1d_0_22"/>
            <p:cNvSpPr/>
            <p:nvPr/>
          </p:nvSpPr>
          <p:spPr>
            <a:xfrm>
              <a:off x="2024479" y="2214056"/>
              <a:ext cx="1364100" cy="7608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US" sz="800">
                  <a:solidFill>
                    <a:srgbClr val="000000"/>
                  </a:solidFill>
                  <a:latin typeface="Arial"/>
                  <a:ea typeface="Arial"/>
                  <a:cs typeface="Arial"/>
                  <a:sym typeface="Arial"/>
                </a:rPr>
                <a:t>Active</a:t>
              </a:r>
              <a:endParaRPr sz="1100">
                <a:solidFill>
                  <a:schemeClr val="dk1"/>
                </a:solidFill>
                <a:latin typeface="Arial"/>
                <a:ea typeface="Arial"/>
                <a:cs typeface="Arial"/>
                <a:sym typeface="Arial"/>
              </a:endParaRPr>
            </a:p>
            <a:p>
              <a:pPr marL="0" marR="0" lvl="0" indent="0" algn="ctr" rtl="0">
                <a:lnSpc>
                  <a:spcPct val="115000"/>
                </a:lnSpc>
                <a:spcBef>
                  <a:spcPts val="0"/>
                </a:spcBef>
                <a:spcAft>
                  <a:spcPts val="0"/>
                </a:spcAft>
                <a:buNone/>
              </a:pPr>
              <a:r>
                <a:rPr lang="en-US" sz="800">
                  <a:solidFill>
                    <a:srgbClr val="000000"/>
                  </a:solidFill>
                  <a:latin typeface="Arial"/>
                  <a:ea typeface="Arial"/>
                  <a:cs typeface="Arial"/>
                  <a:sym typeface="Arial"/>
                </a:rPr>
                <a:t>Experimentation</a:t>
              </a:r>
              <a:endParaRPr sz="1100">
                <a:solidFill>
                  <a:schemeClr val="dk1"/>
                </a:solidFill>
                <a:latin typeface="Arial"/>
                <a:ea typeface="Arial"/>
                <a:cs typeface="Arial"/>
                <a:sym typeface="Arial"/>
              </a:endParaRPr>
            </a:p>
          </p:txBody>
        </p:sp>
        <p:sp>
          <p:nvSpPr>
            <p:cNvPr id="1373" name="Google Shape;1373;g2f977b7ef1d_0_22"/>
            <p:cNvSpPr/>
            <p:nvPr/>
          </p:nvSpPr>
          <p:spPr>
            <a:xfrm>
              <a:off x="3064172" y="2880906"/>
              <a:ext cx="1482300" cy="7608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US" sz="800">
                  <a:solidFill>
                    <a:srgbClr val="000000"/>
                  </a:solidFill>
                  <a:latin typeface="Arial"/>
                  <a:ea typeface="Arial"/>
                  <a:cs typeface="Arial"/>
                  <a:sym typeface="Arial"/>
                </a:rPr>
                <a:t>Abstract Conceptualization</a:t>
              </a:r>
              <a:endParaRPr sz="1100">
                <a:solidFill>
                  <a:schemeClr val="dk1"/>
                </a:solidFill>
                <a:latin typeface="Arial"/>
                <a:ea typeface="Arial"/>
                <a:cs typeface="Arial"/>
                <a:sym typeface="Arial"/>
              </a:endParaRPr>
            </a:p>
          </p:txBody>
        </p:sp>
        <p:sp>
          <p:nvSpPr>
            <p:cNvPr id="1374" name="Google Shape;1374;g2f977b7ef1d_0_22"/>
            <p:cNvSpPr/>
            <p:nvPr/>
          </p:nvSpPr>
          <p:spPr>
            <a:xfrm rot="5400000">
              <a:off x="4510415" y="1764803"/>
              <a:ext cx="461400" cy="389400"/>
            </a:xfrm>
            <a:prstGeom prst="bentArrow">
              <a:avLst>
                <a:gd name="adj1" fmla="val 25000"/>
                <a:gd name="adj2" fmla="val 25000"/>
                <a:gd name="adj3" fmla="val 25000"/>
                <a:gd name="adj4" fmla="val 4375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US" sz="8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p:txBody>
        </p:sp>
        <p:sp>
          <p:nvSpPr>
            <p:cNvPr id="1375" name="Google Shape;1375;g2f977b7ef1d_0_22"/>
            <p:cNvSpPr/>
            <p:nvPr/>
          </p:nvSpPr>
          <p:spPr>
            <a:xfrm>
              <a:off x="2591427" y="1747021"/>
              <a:ext cx="436500" cy="411600"/>
            </a:xfrm>
            <a:prstGeom prst="bentArrow">
              <a:avLst>
                <a:gd name="adj1" fmla="val 25000"/>
                <a:gd name="adj2" fmla="val 25000"/>
                <a:gd name="adj3" fmla="val 25000"/>
                <a:gd name="adj4" fmla="val 4375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US" sz="8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p:txBody>
        </p:sp>
        <p:sp>
          <p:nvSpPr>
            <p:cNvPr id="1376" name="Google Shape;1376;g2f977b7ef1d_0_22"/>
            <p:cNvSpPr/>
            <p:nvPr/>
          </p:nvSpPr>
          <p:spPr>
            <a:xfrm rot="-5400000">
              <a:off x="2578896" y="3066961"/>
              <a:ext cx="461400" cy="389400"/>
            </a:xfrm>
            <a:prstGeom prst="bentArrow">
              <a:avLst>
                <a:gd name="adj1" fmla="val 25000"/>
                <a:gd name="adj2" fmla="val 25000"/>
                <a:gd name="adj3" fmla="val 25000"/>
                <a:gd name="adj4" fmla="val 4375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US" sz="8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p:txBody>
        </p:sp>
        <p:sp>
          <p:nvSpPr>
            <p:cNvPr id="1377" name="Google Shape;1377;g2f977b7ef1d_0_22"/>
            <p:cNvSpPr/>
            <p:nvPr/>
          </p:nvSpPr>
          <p:spPr>
            <a:xfrm rot="10800000">
              <a:off x="4499315" y="3055955"/>
              <a:ext cx="436500" cy="411600"/>
            </a:xfrm>
            <a:prstGeom prst="bentArrow">
              <a:avLst>
                <a:gd name="adj1" fmla="val 25000"/>
                <a:gd name="adj2" fmla="val 25000"/>
                <a:gd name="adj3" fmla="val 25000"/>
                <a:gd name="adj4" fmla="val 4375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US" sz="8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p:txBody>
        </p:sp>
        <p:sp>
          <p:nvSpPr>
            <p:cNvPr id="1378" name="Google Shape;1378;g2f977b7ef1d_0_22"/>
            <p:cNvSpPr txBox="1"/>
            <p:nvPr/>
          </p:nvSpPr>
          <p:spPr>
            <a:xfrm>
              <a:off x="3467904" y="2364680"/>
              <a:ext cx="608700" cy="4542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n-US" sz="800">
                  <a:solidFill>
                    <a:srgbClr val="000000"/>
                  </a:solidFill>
                  <a:latin typeface="Arial"/>
                  <a:ea typeface="Arial"/>
                  <a:cs typeface="Arial"/>
                  <a:sym typeface="Arial"/>
                </a:rPr>
                <a:t>Kolb, 2014</a:t>
              </a:r>
              <a:endParaRPr sz="1100">
                <a:solidFill>
                  <a:schemeClr val="dk1"/>
                </a:solidFill>
                <a:latin typeface="Arial"/>
                <a:ea typeface="Arial"/>
                <a:cs typeface="Arial"/>
                <a:sym typeface="Arial"/>
              </a:endParaRPr>
            </a:p>
          </p:txBody>
        </p:sp>
        <p:sp>
          <p:nvSpPr>
            <p:cNvPr id="1379" name="Google Shape;1379;g2f977b7ef1d_0_22"/>
            <p:cNvSpPr/>
            <p:nvPr/>
          </p:nvSpPr>
          <p:spPr>
            <a:xfrm>
              <a:off x="954030" y="942122"/>
              <a:ext cx="5781000" cy="3346500"/>
            </a:xfrm>
            <a:prstGeom prst="donut">
              <a:avLst>
                <a:gd name="adj" fmla="val 17815"/>
              </a:avLst>
            </a:prstGeom>
            <a:solidFill>
              <a:srgbClr val="A4C2F4"/>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US" sz="8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marR="0" lvl="0" indent="0" algn="ctr" rtl="0">
                <a:lnSpc>
                  <a:spcPct val="115000"/>
                </a:lnSpc>
                <a:spcBef>
                  <a:spcPts val="0"/>
                </a:spcBef>
                <a:spcAft>
                  <a:spcPts val="0"/>
                </a:spcAft>
                <a:buNone/>
              </a:pPr>
              <a:r>
                <a:rPr lang="en-US" sz="1100">
                  <a:solidFill>
                    <a:schemeClr val="dk1"/>
                  </a:solidFill>
                  <a:latin typeface="Arial"/>
                  <a:ea typeface="Arial"/>
                  <a:cs typeface="Arial"/>
                  <a:sym typeface="Arial"/>
                </a:rPr>
                <a:t> </a:t>
              </a:r>
              <a:endParaRPr/>
            </a:p>
          </p:txBody>
        </p:sp>
        <p:sp>
          <p:nvSpPr>
            <p:cNvPr id="1380" name="Google Shape;1380;g2f977b7ef1d_0_22"/>
            <p:cNvSpPr txBox="1"/>
            <p:nvPr/>
          </p:nvSpPr>
          <p:spPr>
            <a:xfrm>
              <a:off x="3097805" y="965461"/>
              <a:ext cx="1414800" cy="5211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n-US" sz="1000">
                  <a:solidFill>
                    <a:srgbClr val="000000"/>
                  </a:solidFill>
                  <a:latin typeface="Arial"/>
                  <a:ea typeface="Arial"/>
                  <a:cs typeface="Arial"/>
                  <a:sym typeface="Arial"/>
                </a:rPr>
                <a:t>Engagement, Purpose, Belonging</a:t>
              </a:r>
              <a:endParaRPr sz="1000">
                <a:solidFill>
                  <a:schemeClr val="dk1"/>
                </a:solidFill>
                <a:latin typeface="Arial"/>
                <a:ea typeface="Arial"/>
                <a:cs typeface="Arial"/>
                <a:sym typeface="Arial"/>
              </a:endParaRPr>
            </a:p>
          </p:txBody>
        </p:sp>
        <p:sp>
          <p:nvSpPr>
            <p:cNvPr id="1381" name="Google Shape;1381;g2f977b7ef1d_0_22"/>
            <p:cNvSpPr txBox="1"/>
            <p:nvPr/>
          </p:nvSpPr>
          <p:spPr>
            <a:xfrm>
              <a:off x="5534587" y="2158625"/>
              <a:ext cx="1429500" cy="12462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en-US" sz="900">
                  <a:solidFill>
                    <a:srgbClr val="000000"/>
                  </a:solidFill>
                  <a:latin typeface="Arial"/>
                  <a:ea typeface="Arial"/>
                  <a:cs typeface="Arial"/>
                  <a:sym typeface="Arial"/>
                </a:rPr>
                <a:t>Empathy, Self-awareness, Emotional intelligence</a:t>
              </a:r>
              <a:endParaRPr sz="900">
                <a:solidFill>
                  <a:schemeClr val="dk1"/>
                </a:solidFill>
                <a:latin typeface="Arial"/>
                <a:ea typeface="Arial"/>
                <a:cs typeface="Arial"/>
                <a:sym typeface="Arial"/>
              </a:endParaRPr>
            </a:p>
          </p:txBody>
        </p:sp>
        <p:sp>
          <p:nvSpPr>
            <p:cNvPr id="1382" name="Google Shape;1382;g2f977b7ef1d_0_22"/>
            <p:cNvSpPr txBox="1"/>
            <p:nvPr/>
          </p:nvSpPr>
          <p:spPr>
            <a:xfrm>
              <a:off x="3047924" y="3641021"/>
              <a:ext cx="1574100" cy="6486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n-US" sz="900">
                  <a:solidFill>
                    <a:srgbClr val="000000"/>
                  </a:solidFill>
                  <a:latin typeface="Arial"/>
                  <a:ea typeface="Arial"/>
                  <a:cs typeface="Arial"/>
                  <a:sym typeface="Arial"/>
                </a:rPr>
                <a:t>Learning Outcomes, Competency Development</a:t>
              </a:r>
              <a:endParaRPr sz="900">
                <a:solidFill>
                  <a:schemeClr val="dk1"/>
                </a:solidFill>
                <a:latin typeface="Arial"/>
                <a:ea typeface="Arial"/>
                <a:cs typeface="Arial"/>
                <a:sym typeface="Arial"/>
              </a:endParaRPr>
            </a:p>
          </p:txBody>
        </p:sp>
        <p:sp>
          <p:nvSpPr>
            <p:cNvPr id="1383" name="Google Shape;1383;g2f977b7ef1d_0_22"/>
            <p:cNvSpPr txBox="1"/>
            <p:nvPr/>
          </p:nvSpPr>
          <p:spPr>
            <a:xfrm>
              <a:off x="882721" y="2185834"/>
              <a:ext cx="959400" cy="1191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en-US" sz="900">
                  <a:solidFill>
                    <a:srgbClr val="000000"/>
                  </a:solidFill>
                  <a:latin typeface="Arial"/>
                  <a:ea typeface="Arial"/>
                  <a:cs typeface="Arial"/>
                  <a:sym typeface="Arial"/>
                </a:rPr>
                <a:t>Work Readiness, Applied Skills in a field.</a:t>
              </a:r>
              <a:endParaRPr sz="900">
                <a:solidFill>
                  <a:schemeClr val="dk1"/>
                </a:solidFill>
                <a:latin typeface="Arial"/>
                <a:ea typeface="Arial"/>
                <a:cs typeface="Arial"/>
                <a:sym typeface="Arial"/>
              </a:endParaRPr>
            </a:p>
          </p:txBody>
        </p:sp>
        <p:sp>
          <p:nvSpPr>
            <p:cNvPr id="1384" name="Google Shape;1384;g2f977b7ef1d_0_22"/>
            <p:cNvSpPr txBox="1"/>
            <p:nvPr/>
          </p:nvSpPr>
          <p:spPr>
            <a:xfrm rot="-1679757">
              <a:off x="1492376" y="1359796"/>
              <a:ext cx="1439895" cy="35578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n-US" sz="1050">
                  <a:solidFill>
                    <a:srgbClr val="000000"/>
                  </a:solidFill>
                  <a:latin typeface="Arial"/>
                  <a:ea typeface="Arial"/>
                  <a:cs typeface="Arial"/>
                  <a:sym typeface="Arial"/>
                </a:rPr>
                <a:t>Learner Impact</a:t>
              </a:r>
              <a:endParaRPr sz="1050">
                <a:solidFill>
                  <a:schemeClr val="dk1"/>
                </a:solidFill>
                <a:latin typeface="Arial"/>
                <a:ea typeface="Arial"/>
                <a:cs typeface="Arial"/>
                <a:sym typeface="Arial"/>
              </a:endParaRPr>
            </a:p>
          </p:txBody>
        </p:sp>
      </p:grpSp>
      <p:sp>
        <p:nvSpPr>
          <p:cNvPr id="1385" name="Google Shape;1385;g2f977b7ef1d_0_22"/>
          <p:cNvSpPr/>
          <p:nvPr/>
        </p:nvSpPr>
        <p:spPr>
          <a:xfrm>
            <a:off x="4437841" y="2239345"/>
            <a:ext cx="1128900" cy="7530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US" sz="800">
                <a:solidFill>
                  <a:srgbClr val="000000"/>
                </a:solidFill>
                <a:latin typeface="Arial"/>
                <a:ea typeface="Arial"/>
                <a:cs typeface="Arial"/>
                <a:sym typeface="Arial"/>
              </a:rPr>
              <a:t>Concrete Experience</a:t>
            </a:r>
            <a:endParaRPr sz="1100">
              <a:solidFill>
                <a:schemeClr val="dk1"/>
              </a:solidFill>
              <a:latin typeface="Arial"/>
              <a:ea typeface="Arial"/>
              <a:cs typeface="Arial"/>
              <a:sym typeface="Arial"/>
            </a:endParaRPr>
          </a:p>
        </p:txBody>
      </p:sp>
      <p:cxnSp>
        <p:nvCxnSpPr>
          <p:cNvPr id="1386" name="Google Shape;1386;g2f977b7ef1d_0_22"/>
          <p:cNvCxnSpPr/>
          <p:nvPr/>
        </p:nvCxnSpPr>
        <p:spPr>
          <a:xfrm rot="10800000">
            <a:off x="5074343" y="3385500"/>
            <a:ext cx="2205900" cy="1910400"/>
          </a:xfrm>
          <a:prstGeom prst="straightConnector1">
            <a:avLst/>
          </a:prstGeom>
          <a:noFill/>
          <a:ln w="9525" cap="flat" cmpd="sng">
            <a:solidFill>
              <a:schemeClr val="dk1"/>
            </a:solidFill>
            <a:prstDash val="solid"/>
            <a:miter lim="800000"/>
            <a:headEnd type="none" w="sm" len="sm"/>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1"/>
        <p:cNvGrpSpPr/>
        <p:nvPr/>
      </p:nvGrpSpPr>
      <p:grpSpPr>
        <a:xfrm>
          <a:off x="0" y="0"/>
          <a:ext cx="0" cy="0"/>
          <a:chOff x="0" y="0"/>
          <a:chExt cx="0" cy="0"/>
        </a:xfrm>
      </p:grpSpPr>
      <p:sp>
        <p:nvSpPr>
          <p:cNvPr id="1392" name="Google Shape;1392;g2f977b7ef1d_0_112"/>
          <p:cNvSpPr txBox="1">
            <a:spLocks noGrp="1"/>
          </p:cNvSpPr>
          <p:nvPr>
            <p:ph type="sldNum" idx="12"/>
          </p:nvPr>
        </p:nvSpPr>
        <p:spPr>
          <a:xfrm>
            <a:off x="9310740" y="6390572"/>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
        <p:nvSpPr>
          <p:cNvPr id="1393" name="Google Shape;1393;g2f977b7ef1d_0_112"/>
          <p:cNvSpPr txBox="1">
            <a:spLocks noGrp="1"/>
          </p:cNvSpPr>
          <p:nvPr>
            <p:ph type="body" idx="1"/>
          </p:nvPr>
        </p:nvSpPr>
        <p:spPr>
          <a:xfrm>
            <a:off x="767625" y="2237625"/>
            <a:ext cx="10515600" cy="28806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sz="2500" b="1">
                <a:latin typeface="Montserrat"/>
                <a:ea typeface="Montserrat"/>
                <a:cs typeface="Montserrat"/>
                <a:sym typeface="Montserrat"/>
              </a:rPr>
              <a:t>How does your role and point of view influence your view of Experiential Learning on your campus?</a:t>
            </a:r>
            <a:endParaRPr sz="2500" b="1">
              <a:latin typeface="Montserrat"/>
              <a:ea typeface="Montserrat"/>
              <a:cs typeface="Montserrat"/>
              <a:sym typeface="Montserrat"/>
            </a:endParaRPr>
          </a:p>
          <a:p>
            <a:pPr marL="0" lvl="0" indent="0" algn="l" rtl="0">
              <a:spcBef>
                <a:spcPts val="1000"/>
              </a:spcBef>
              <a:spcAft>
                <a:spcPts val="0"/>
              </a:spcAft>
              <a:buNone/>
            </a:pPr>
            <a:endParaRPr sz="2500" b="1">
              <a:latin typeface="Montserrat"/>
              <a:ea typeface="Montserrat"/>
              <a:cs typeface="Montserrat"/>
              <a:sym typeface="Montserrat"/>
            </a:endParaRPr>
          </a:p>
          <a:p>
            <a:pPr marL="0" lvl="0" indent="0" algn="ctr" rtl="0">
              <a:spcBef>
                <a:spcPts val="1000"/>
              </a:spcBef>
              <a:spcAft>
                <a:spcPts val="0"/>
              </a:spcAft>
              <a:buNone/>
            </a:pPr>
            <a:r>
              <a:rPr lang="en-US" sz="2500" b="1">
                <a:latin typeface="Montserrat"/>
                <a:ea typeface="Montserrat"/>
                <a:cs typeface="Montserrat"/>
                <a:sym typeface="Montserrat"/>
              </a:rPr>
              <a:t>What Experiential Learning outcomes </a:t>
            </a:r>
            <a:endParaRPr sz="2500" b="1">
              <a:latin typeface="Montserrat"/>
              <a:ea typeface="Montserrat"/>
              <a:cs typeface="Montserrat"/>
              <a:sym typeface="Montserrat"/>
            </a:endParaRPr>
          </a:p>
          <a:p>
            <a:pPr marL="0" lvl="0" indent="0" algn="ctr" rtl="0">
              <a:spcBef>
                <a:spcPts val="1000"/>
              </a:spcBef>
              <a:spcAft>
                <a:spcPts val="0"/>
              </a:spcAft>
              <a:buNone/>
            </a:pPr>
            <a:r>
              <a:rPr lang="en-US" sz="2500" b="1">
                <a:latin typeface="Montserrat"/>
                <a:ea typeface="Montserrat"/>
                <a:cs typeface="Montserrat"/>
                <a:sym typeface="Montserrat"/>
              </a:rPr>
              <a:t>are you assessing and how?</a:t>
            </a:r>
            <a:endParaRPr sz="2500" b="1">
              <a:latin typeface="Montserrat"/>
              <a:ea typeface="Montserrat"/>
              <a:cs typeface="Montserrat"/>
              <a:sym typeface="Montserrat"/>
            </a:endParaRPr>
          </a:p>
        </p:txBody>
      </p:sp>
      <p:sp>
        <p:nvSpPr>
          <p:cNvPr id="1394" name="Google Shape;1394;g2f977b7ef1d_0_112"/>
          <p:cNvSpPr txBox="1">
            <a:spLocks noGrp="1"/>
          </p:cNvSpPr>
          <p:nvPr>
            <p:ph type="body" idx="4"/>
          </p:nvPr>
        </p:nvSpPr>
        <p:spPr>
          <a:xfrm>
            <a:off x="767625" y="212875"/>
            <a:ext cx="10515600" cy="1203000"/>
          </a:xfrm>
          <a:prstGeom prst="rect">
            <a:avLst/>
          </a:prstGeom>
        </p:spPr>
        <p:txBody>
          <a:bodyPr spcFirstLastPara="1" wrap="square" lIns="182875" tIns="91425" rIns="182875" bIns="91425" anchor="b" anchorCtr="0">
            <a:spAutoFit/>
          </a:bodyPr>
          <a:lstStyle/>
          <a:p>
            <a:pPr marL="0" lvl="0" indent="0" algn="ctr" rtl="0">
              <a:spcBef>
                <a:spcPts val="1000"/>
              </a:spcBef>
              <a:spcAft>
                <a:spcPts val="0"/>
              </a:spcAft>
              <a:buNone/>
            </a:pPr>
            <a:endParaRPr sz="1200" b="1">
              <a:solidFill>
                <a:schemeClr val="lt1"/>
              </a:solidFill>
              <a:latin typeface="Montserrat ExtraBold"/>
              <a:ea typeface="Montserrat ExtraBold"/>
              <a:cs typeface="Montserrat ExtraBold"/>
              <a:sym typeface="Montserrat ExtraBold"/>
            </a:endParaRPr>
          </a:p>
          <a:p>
            <a:pPr marL="0" lvl="0" indent="0" algn="ctr" rtl="0">
              <a:spcBef>
                <a:spcPts val="1000"/>
              </a:spcBef>
              <a:spcAft>
                <a:spcPts val="0"/>
              </a:spcAft>
              <a:buNone/>
            </a:pPr>
            <a:r>
              <a:rPr lang="en-US" sz="3200" b="1">
                <a:solidFill>
                  <a:schemeClr val="lt1"/>
                </a:solidFill>
                <a:latin typeface="Montserrat ExtraBold"/>
                <a:ea typeface="Montserrat ExtraBold"/>
                <a:cs typeface="Montserrat ExtraBold"/>
                <a:sym typeface="Montserrat ExtraBold"/>
              </a:rPr>
              <a:t>Discussion</a:t>
            </a:r>
            <a:endParaRPr sz="3200" b="1">
              <a:solidFill>
                <a:schemeClr val="lt1"/>
              </a:solidFill>
              <a:latin typeface="Montserrat ExtraBold"/>
              <a:ea typeface="Montserrat ExtraBold"/>
              <a:cs typeface="Montserrat ExtraBold"/>
              <a:sym typeface="Montserrat ExtraBold"/>
            </a:endParaRPr>
          </a:p>
          <a:p>
            <a:pPr marL="0" lvl="0" indent="0" algn="ctr" rtl="0">
              <a:spcBef>
                <a:spcPts val="1000"/>
              </a:spcBef>
              <a:spcAft>
                <a:spcPts val="0"/>
              </a:spcAft>
              <a:buNone/>
            </a:pPr>
            <a:endParaRPr sz="1100" b="1">
              <a:solidFill>
                <a:schemeClr val="lt1"/>
              </a:solidFill>
              <a:latin typeface="Montserrat ExtraBold"/>
              <a:ea typeface="Montserrat ExtraBold"/>
              <a:cs typeface="Montserrat ExtraBold"/>
              <a:sym typeface="Montserrat Extra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98"/>
        <p:cNvGrpSpPr/>
        <p:nvPr/>
      </p:nvGrpSpPr>
      <p:grpSpPr>
        <a:xfrm>
          <a:off x="0" y="0"/>
          <a:ext cx="0" cy="0"/>
          <a:chOff x="0" y="0"/>
          <a:chExt cx="0" cy="0"/>
        </a:xfrm>
      </p:grpSpPr>
      <p:sp>
        <p:nvSpPr>
          <p:cNvPr id="1399" name="Google Shape;139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Montserrat ExtraBold"/>
              <a:buNone/>
            </a:pPr>
            <a:r>
              <a:rPr lang="en-US"/>
              <a:t>Acknowledgments</a:t>
            </a:r>
            <a:endParaRPr/>
          </a:p>
        </p:txBody>
      </p:sp>
      <p:sp>
        <p:nvSpPr>
          <p:cNvPr id="1400" name="Google Shape;1400;p12"/>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1401" name="Google Shape;1401;p12"/>
          <p:cNvSpPr txBox="1">
            <a:spLocks noGrp="1"/>
          </p:cNvSpPr>
          <p:nvPr>
            <p:ph type="body" idx="1"/>
          </p:nvPr>
        </p:nvSpPr>
        <p:spPr>
          <a:xfrm>
            <a:off x="831850" y="1690688"/>
            <a:ext cx="10515600" cy="4548747"/>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0"/>
              </a:spcBef>
              <a:spcAft>
                <a:spcPts val="0"/>
              </a:spcAft>
              <a:buSzPct val="100000"/>
              <a:buNone/>
            </a:pPr>
            <a:endParaRPr b="1"/>
          </a:p>
          <a:p>
            <a:pPr marL="0" lvl="0" indent="0" algn="l" rtl="0">
              <a:lnSpc>
                <a:spcPct val="90000"/>
              </a:lnSpc>
              <a:spcBef>
                <a:spcPts val="0"/>
              </a:spcBef>
              <a:spcAft>
                <a:spcPts val="0"/>
              </a:spcAft>
              <a:buSzPct val="100000"/>
              <a:buNone/>
            </a:pPr>
            <a:r>
              <a:rPr lang="en-US" b="1"/>
              <a:t>Research and analyses on the </a:t>
            </a:r>
            <a:r>
              <a:rPr lang="en-US" b="1" i="1"/>
              <a:t>Experiential Learning Ecosystem </a:t>
            </a:r>
            <a:r>
              <a:rPr lang="en-US" b="1"/>
              <a:t>is an ongoing project with contributions from the following investigators (listed alphabetically):</a:t>
            </a:r>
            <a:endParaRPr/>
          </a:p>
          <a:p>
            <a:pPr marL="0" lvl="0" indent="0" algn="l" rtl="0">
              <a:lnSpc>
                <a:spcPct val="90000"/>
              </a:lnSpc>
              <a:spcBef>
                <a:spcPts val="1000"/>
              </a:spcBef>
              <a:spcAft>
                <a:spcPts val="0"/>
              </a:spcAft>
              <a:buSzPct val="100000"/>
              <a:buNone/>
            </a:pPr>
            <a:r>
              <a:rPr lang="en-US"/>
              <a:t>Bill Heinrich, Mindset by Symplicity</a:t>
            </a:r>
            <a:endParaRPr/>
          </a:p>
          <a:p>
            <a:pPr marL="0" lvl="0" indent="0" algn="l" rtl="0">
              <a:lnSpc>
                <a:spcPct val="90000"/>
              </a:lnSpc>
              <a:spcBef>
                <a:spcPts val="1000"/>
              </a:spcBef>
              <a:spcAft>
                <a:spcPts val="0"/>
              </a:spcAft>
              <a:buSzPct val="100000"/>
              <a:buNone/>
            </a:pPr>
            <a:r>
              <a:rPr lang="en-US"/>
              <a:t>Tyler Hough, The Chicago Center</a:t>
            </a:r>
            <a:endParaRPr/>
          </a:p>
          <a:p>
            <a:pPr marL="0" lvl="0" indent="0" algn="l" rtl="0">
              <a:lnSpc>
                <a:spcPct val="90000"/>
              </a:lnSpc>
              <a:spcBef>
                <a:spcPts val="1000"/>
              </a:spcBef>
              <a:spcAft>
                <a:spcPts val="0"/>
              </a:spcAft>
              <a:buSzPct val="100000"/>
              <a:buNone/>
            </a:pPr>
            <a:r>
              <a:rPr lang="en-US"/>
              <a:t>Erica J. Lewis, James Madison University</a:t>
            </a:r>
            <a:endParaRPr/>
          </a:p>
          <a:p>
            <a:pPr marL="0" lvl="0" indent="0" algn="l" rtl="0">
              <a:lnSpc>
                <a:spcPct val="90000"/>
              </a:lnSpc>
              <a:spcBef>
                <a:spcPts val="1000"/>
              </a:spcBef>
              <a:spcAft>
                <a:spcPts val="0"/>
              </a:spcAft>
              <a:buSzPct val="100000"/>
              <a:buNone/>
            </a:pPr>
            <a:r>
              <a:rPr lang="en-US"/>
              <a:t>Eleanor Louson, Michigan State University</a:t>
            </a:r>
            <a:endParaRPr/>
          </a:p>
          <a:p>
            <a:pPr marL="0" lvl="0" indent="0" algn="l" rtl="0">
              <a:lnSpc>
                <a:spcPct val="90000"/>
              </a:lnSpc>
              <a:spcBef>
                <a:spcPts val="1000"/>
              </a:spcBef>
              <a:spcAft>
                <a:spcPts val="0"/>
              </a:spcAft>
              <a:buSzPct val="100000"/>
              <a:buNone/>
            </a:pPr>
            <a:r>
              <a:rPr lang="en-US">
                <a:latin typeface="Montserrat Light"/>
                <a:ea typeface="Montserrat Light"/>
                <a:cs typeface="Montserrat Light"/>
                <a:sym typeface="Montserrat Light"/>
              </a:rPr>
              <a:t>Patrice M. Ludwig, James Madison University</a:t>
            </a:r>
            <a:endParaRPr/>
          </a:p>
          <a:p>
            <a:pPr marL="0" lvl="0" indent="0" algn="l" rtl="0">
              <a:lnSpc>
                <a:spcPct val="90000"/>
              </a:lnSpc>
              <a:spcBef>
                <a:spcPts val="1000"/>
              </a:spcBef>
              <a:spcAft>
                <a:spcPts val="0"/>
              </a:spcAft>
              <a:buSzPct val="100000"/>
              <a:buNone/>
            </a:pPr>
            <a:r>
              <a:rPr lang="en-US">
                <a:latin typeface="Montserrat Light"/>
                <a:ea typeface="Montserrat Light"/>
                <a:cs typeface="Montserrat Light"/>
                <a:sym typeface="Montserrat Light"/>
              </a:rPr>
              <a:t>Sean McCarthy, James Madison University</a:t>
            </a:r>
            <a:endParaRPr/>
          </a:p>
          <a:p>
            <a:pPr marL="0" lvl="0" indent="0" algn="l" rtl="0">
              <a:lnSpc>
                <a:spcPct val="90000"/>
              </a:lnSpc>
              <a:spcBef>
                <a:spcPts val="1000"/>
              </a:spcBef>
              <a:spcAft>
                <a:spcPts val="0"/>
              </a:spcAft>
              <a:buSzPct val="100000"/>
              <a:buNone/>
            </a:pPr>
            <a:r>
              <a:rPr lang="en-US"/>
              <a:t>Nick Swayne, North Idaho College</a:t>
            </a:r>
            <a:endParaRPr/>
          </a:p>
          <a:p>
            <a:pPr marL="0" lvl="0" indent="0" algn="l" rtl="0">
              <a:lnSpc>
                <a:spcPct val="90000"/>
              </a:lnSpc>
              <a:spcBef>
                <a:spcPts val="1000"/>
              </a:spcBef>
              <a:spcAft>
                <a:spcPts val="0"/>
              </a:spcAft>
              <a:buSzPct val="100000"/>
              <a:buNone/>
            </a:pPr>
            <a:r>
              <a:rPr lang="en-US"/>
              <a:t>Tatjana Titareva, James Madison University</a:t>
            </a:r>
            <a:endParaRPr/>
          </a:p>
          <a:p>
            <a:pPr marL="0" lvl="0" indent="0" algn="l" rtl="0">
              <a:lnSpc>
                <a:spcPct val="90000"/>
              </a:lnSpc>
              <a:spcBef>
                <a:spcPts val="1000"/>
              </a:spcBef>
              <a:spcAft>
                <a:spcPts val="0"/>
              </a:spcAft>
              <a:buSzPct val="100000"/>
              <a:buNone/>
            </a:pPr>
            <a:endParaRPr/>
          </a:p>
          <a:p>
            <a:pPr marL="0" lvl="0" indent="0" algn="l" rtl="0">
              <a:lnSpc>
                <a:spcPct val="90000"/>
              </a:lnSpc>
              <a:spcBef>
                <a:spcPts val="1000"/>
              </a:spcBef>
              <a:spcAft>
                <a:spcPts val="0"/>
              </a:spcAft>
              <a:buSzPct val="100000"/>
              <a:buNone/>
            </a:pPr>
            <a:r>
              <a:rPr lang="en-US" b="1"/>
              <a:t>Thanks to Cam Ballantyne at Symplicity for insights on LER ecosystems</a:t>
            </a:r>
            <a:endParaRPr/>
          </a:p>
          <a:p>
            <a:pPr marL="0" lvl="0" indent="0" algn="l" rtl="0">
              <a:lnSpc>
                <a:spcPct val="90000"/>
              </a:lnSpc>
              <a:spcBef>
                <a:spcPts val="1000"/>
              </a:spcBef>
              <a:spcAft>
                <a:spcPts val="0"/>
              </a:spcAft>
              <a:buSzPct val="100000"/>
              <a:buNone/>
            </a:pPr>
            <a:endParaRPr/>
          </a:p>
          <a:p>
            <a:pPr marL="0" lvl="0" indent="0" algn="l" rtl="0">
              <a:lnSpc>
                <a:spcPct val="90000"/>
              </a:lnSpc>
              <a:spcBef>
                <a:spcPts val="1000"/>
              </a:spcBef>
              <a:spcAft>
                <a:spcPts val="0"/>
              </a:spcAft>
              <a:buSzPct val="100000"/>
              <a:buNone/>
            </a:pPr>
            <a:endParaRPr/>
          </a:p>
          <a:p>
            <a:pPr marL="0" lvl="0" indent="0" algn="l" rtl="0">
              <a:lnSpc>
                <a:spcPct val="90000"/>
              </a:lnSpc>
              <a:spcBef>
                <a:spcPts val="1000"/>
              </a:spcBef>
              <a:spcAft>
                <a:spcPts val="0"/>
              </a:spcAft>
              <a:buSzPct val="1000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1407" name="Google Shape;1407;p13"/>
          <p:cNvSpPr txBox="1">
            <a:spLocks noGrp="1"/>
          </p:cNvSpPr>
          <p:nvPr>
            <p:ph type="ctrTitle"/>
          </p:nvPr>
        </p:nvSpPr>
        <p:spPr>
          <a:xfrm>
            <a:off x="1559977" y="602229"/>
            <a:ext cx="8467200" cy="1634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400"/>
              <a:buFont typeface="Montserrat ExtraBold"/>
              <a:buNone/>
            </a:pPr>
            <a:r>
              <a:rPr lang="en-US">
                <a:latin typeface="Montserrat ExtraBold"/>
                <a:ea typeface="Montserrat ExtraBold"/>
                <a:cs typeface="Montserrat ExtraBold"/>
                <a:sym typeface="Montserrat ExtraBold"/>
              </a:rPr>
              <a:t>Questions?</a:t>
            </a:r>
            <a:endParaRPr/>
          </a:p>
        </p:txBody>
      </p:sp>
      <p:sp>
        <p:nvSpPr>
          <p:cNvPr id="1408" name="Google Shape;1408;p13"/>
          <p:cNvSpPr txBox="1">
            <a:spLocks noGrp="1"/>
          </p:cNvSpPr>
          <p:nvPr>
            <p:ph type="subTitle" idx="1"/>
          </p:nvPr>
        </p:nvSpPr>
        <p:spPr>
          <a:xfrm>
            <a:off x="1221579" y="2645125"/>
            <a:ext cx="9144000" cy="1655700"/>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lnSpc>
                <a:spcPct val="90000"/>
              </a:lnSpc>
              <a:spcBef>
                <a:spcPts val="0"/>
              </a:spcBef>
              <a:spcAft>
                <a:spcPts val="0"/>
              </a:spcAft>
              <a:buSzPct val="100000"/>
              <a:buNone/>
            </a:pPr>
            <a:r>
              <a:rPr lang="en-US">
                <a:latin typeface="Montserrat Light"/>
                <a:ea typeface="Montserrat Light"/>
                <a:cs typeface="Montserrat Light"/>
                <a:sym typeface="Montserrat Light"/>
              </a:rPr>
              <a:t>Thank you for joining us!</a:t>
            </a:r>
            <a:endParaRPr/>
          </a:p>
          <a:p>
            <a:pPr marL="0" lvl="0" indent="0" algn="ctr" rtl="0">
              <a:lnSpc>
                <a:spcPct val="90000"/>
              </a:lnSpc>
              <a:spcBef>
                <a:spcPts val="1000"/>
              </a:spcBef>
              <a:spcAft>
                <a:spcPts val="0"/>
              </a:spcAft>
              <a:buSzPct val="100000"/>
              <a:buNone/>
            </a:pPr>
            <a:endParaRPr>
              <a:latin typeface="Montserrat Light"/>
              <a:ea typeface="Montserrat Light"/>
              <a:cs typeface="Montserrat Light"/>
              <a:sym typeface="Montserrat Light"/>
            </a:endParaRPr>
          </a:p>
          <a:p>
            <a:pPr marL="0" lvl="0" indent="0" algn="ctr" rtl="0">
              <a:lnSpc>
                <a:spcPct val="90000"/>
              </a:lnSpc>
              <a:spcBef>
                <a:spcPts val="1000"/>
              </a:spcBef>
              <a:spcAft>
                <a:spcPts val="0"/>
              </a:spcAft>
              <a:buSzPct val="100000"/>
              <a:buNone/>
            </a:pPr>
            <a:r>
              <a:rPr lang="en-US"/>
              <a:t>Bill Heinrich: </a:t>
            </a:r>
            <a:r>
              <a:rPr lang="en-US" b="1">
                <a:latin typeface="Montserrat"/>
                <a:ea typeface="Montserrat"/>
                <a:cs typeface="Montserrat"/>
                <a:sym typeface="Montserrat"/>
              </a:rPr>
              <a:t>bheinrich@symplicity.com </a:t>
            </a:r>
            <a:endParaRPr b="1">
              <a:latin typeface="Montserrat"/>
              <a:ea typeface="Montserrat"/>
              <a:cs typeface="Montserrat"/>
              <a:sym typeface="Montserrat"/>
            </a:endParaRPr>
          </a:p>
          <a:p>
            <a:pPr marL="0" lvl="0" indent="0" algn="ctr" rtl="0">
              <a:lnSpc>
                <a:spcPct val="90000"/>
              </a:lnSpc>
              <a:spcBef>
                <a:spcPts val="1000"/>
              </a:spcBef>
              <a:spcAft>
                <a:spcPts val="0"/>
              </a:spcAft>
              <a:buSzPct val="100000"/>
              <a:buNone/>
            </a:pPr>
            <a:endParaRPr/>
          </a:p>
          <a:p>
            <a:pPr marL="0" lvl="0" indent="0" algn="ctr" rtl="0">
              <a:lnSpc>
                <a:spcPct val="90000"/>
              </a:lnSpc>
              <a:spcBef>
                <a:spcPts val="1000"/>
              </a:spcBef>
              <a:spcAft>
                <a:spcPts val="0"/>
              </a:spcAft>
              <a:buSzPct val="100000"/>
              <a:buNone/>
            </a:pPr>
            <a:r>
              <a:rPr lang="en-US"/>
              <a:t>Patrice Ludwig: </a:t>
            </a:r>
            <a:r>
              <a:rPr lang="en-US" b="1">
                <a:latin typeface="Montserrat"/>
                <a:ea typeface="Montserrat"/>
                <a:cs typeface="Montserrat"/>
                <a:sym typeface="Montserrat"/>
              </a:rPr>
              <a:t>ludwigpm@jmu.edu</a:t>
            </a:r>
            <a:endParaRPr b="1">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Google Shape;1413;p16"/>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1414" name="Google Shape;1414;p16"/>
          <p:cNvPicPr preferRelativeResize="0"/>
          <p:nvPr/>
        </p:nvPicPr>
        <p:blipFill rotWithShape="1">
          <a:blip r:embed="rId3">
            <a:alphaModFix/>
          </a:blip>
          <a:srcRect/>
          <a:stretch/>
        </p:blipFill>
        <p:spPr>
          <a:xfrm>
            <a:off x="2319676" y="583515"/>
            <a:ext cx="9190719" cy="5989618"/>
          </a:xfrm>
          <a:prstGeom prst="rect">
            <a:avLst/>
          </a:prstGeom>
          <a:noFill/>
          <a:ln>
            <a:noFill/>
          </a:ln>
        </p:spPr>
      </p:pic>
      <p:pic>
        <p:nvPicPr>
          <p:cNvPr id="1415" name="Google Shape;1415;p16"/>
          <p:cNvPicPr preferRelativeResize="0"/>
          <p:nvPr/>
        </p:nvPicPr>
        <p:blipFill rotWithShape="1">
          <a:blip r:embed="rId4">
            <a:alphaModFix/>
          </a:blip>
          <a:srcRect/>
          <a:stretch/>
        </p:blipFill>
        <p:spPr>
          <a:xfrm>
            <a:off x="28462" y="6292107"/>
            <a:ext cx="1619476" cy="562053"/>
          </a:xfrm>
          <a:prstGeom prst="rect">
            <a:avLst/>
          </a:prstGeom>
          <a:noFill/>
          <a:ln>
            <a:noFill/>
          </a:ln>
        </p:spPr>
      </p:pic>
      <p:sp>
        <p:nvSpPr>
          <p:cNvPr id="1416" name="Google Shape;1416;p16"/>
          <p:cNvSpPr txBox="1"/>
          <p:nvPr/>
        </p:nvSpPr>
        <p:spPr>
          <a:xfrm>
            <a:off x="224405" y="6142276"/>
            <a:ext cx="453265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Heinrich, B., Hough, T., Lewis, E. J., Louson, E., Ludwig, P. M. </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McCarthy, S., Swayne, D. &amp; Titareva, T. (2024).</a:t>
            </a:r>
            <a:r>
              <a:rPr lang="en-US" sz="1200" i="1">
                <a:solidFill>
                  <a:schemeClr val="dk1"/>
                </a:solidFill>
                <a:latin typeface="Arial"/>
                <a:ea typeface="Arial"/>
                <a:cs typeface="Arial"/>
                <a:sym typeface="Arial"/>
              </a:rPr>
              <a:t>Collaboration Network: Leading in Experiential Learning Ecosystems.</a:t>
            </a:r>
            <a:r>
              <a:rPr lang="en-US" sz="1200">
                <a:solidFill>
                  <a:schemeClr val="dk1"/>
                </a:solidFill>
                <a:latin typeface="Arial"/>
                <a:ea typeface="Arial"/>
                <a:cs typeface="Arial"/>
                <a:sym typeface="Arial"/>
              </a:rPr>
              <a:t> </a:t>
            </a:r>
            <a:endParaRPr/>
          </a:p>
        </p:txBody>
      </p:sp>
      <p:sp>
        <p:nvSpPr>
          <p:cNvPr id="1417" name="Google Shape;1417;p16"/>
          <p:cNvSpPr txBox="1">
            <a:spLocks noGrp="1"/>
          </p:cNvSpPr>
          <p:nvPr>
            <p:ph type="title"/>
          </p:nvPr>
        </p:nvSpPr>
        <p:spPr>
          <a:xfrm>
            <a:off x="424542" y="299811"/>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F5496"/>
              </a:buClr>
              <a:buSzPts val="1800"/>
              <a:buFont typeface="Calibri"/>
              <a:buNone/>
            </a:pPr>
            <a:r>
              <a:rPr lang="en-US" sz="1800" i="1">
                <a:solidFill>
                  <a:srgbClr val="2F5496"/>
                </a:solidFill>
                <a:highlight>
                  <a:srgbClr val="FFFFFF"/>
                </a:highlight>
                <a:latin typeface="Calibri"/>
                <a:ea typeface="Calibri"/>
                <a:cs typeface="Calibri"/>
                <a:sym typeface="Calibri"/>
              </a:rPr>
              <a:t>Operationalizing Experiential education for Institutional Success </a:t>
            </a:r>
            <a:br>
              <a:rPr lang="en-US" sz="1800" b="0" i="1">
                <a:solidFill>
                  <a:srgbClr val="2F5496"/>
                </a:solidFill>
                <a:highlight>
                  <a:srgbClr val="FFFFFF"/>
                </a:highlight>
                <a:latin typeface="Calibri"/>
                <a:ea typeface="Calibri"/>
                <a:cs typeface="Calibri"/>
                <a:sym typeface="Calibri"/>
              </a:rPr>
            </a:br>
            <a:r>
              <a:rPr lang="en-US" sz="1800" b="0" i="1">
                <a:solidFill>
                  <a:srgbClr val="2F5496"/>
                </a:solidFill>
                <a:highlight>
                  <a:srgbClr val="FFFFFF"/>
                </a:highlight>
                <a:latin typeface="Calibri"/>
                <a:ea typeface="Calibri"/>
                <a:cs typeface="Calibri"/>
                <a:sym typeface="Calibri"/>
              </a:rPr>
              <a:t>Panelists: Abby Baker, Carolyn Roberts, Emily Carpenter, Tabitha Fedina</a:t>
            </a:r>
            <a:br>
              <a:rPr lang="en-US" sz="1800" b="0" i="1">
                <a:solidFill>
                  <a:srgbClr val="2F5496"/>
                </a:solidFill>
                <a:highlight>
                  <a:srgbClr val="FFFFFF"/>
                </a:highlight>
                <a:latin typeface="Calibri"/>
                <a:ea typeface="Calibri"/>
                <a:cs typeface="Calibri"/>
                <a:sym typeface="Calibri"/>
              </a:rPr>
            </a:br>
            <a:r>
              <a:rPr lang="en-US" sz="1800" b="0" i="1">
                <a:solidFill>
                  <a:srgbClr val="2F5496"/>
                </a:solidFill>
                <a:highlight>
                  <a:srgbClr val="FFFFFF"/>
                </a:highlight>
                <a:latin typeface="Calibri"/>
                <a:ea typeface="Calibri"/>
                <a:cs typeface="Calibri"/>
                <a:sym typeface="Calibri"/>
              </a:rPr>
              <a:t>Moderator: Bill Heinrich</a:t>
            </a:r>
            <a:br>
              <a:rPr lang="en-US" sz="1800" b="0" i="1">
                <a:solidFill>
                  <a:srgbClr val="2F5496"/>
                </a:solidFill>
                <a:highlight>
                  <a:srgbClr val="FFFFFF"/>
                </a:highlight>
                <a:latin typeface="Calibri"/>
                <a:ea typeface="Calibri"/>
                <a:cs typeface="Calibri"/>
                <a:sym typeface="Calibri"/>
              </a:rPr>
            </a:br>
            <a:r>
              <a:rPr lang="en-US" sz="1800" b="0" i="1">
                <a:solidFill>
                  <a:srgbClr val="2F5496"/>
                </a:solidFill>
                <a:highlight>
                  <a:srgbClr val="FFFFFF"/>
                </a:highlight>
                <a:latin typeface="Calibri"/>
                <a:ea typeface="Calibri"/>
                <a:cs typeface="Calibri"/>
                <a:sym typeface="Calibri"/>
              </a:rPr>
              <a:t>SEE Conference, 2024</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pic>
        <p:nvPicPr>
          <p:cNvPr id="1136" name="Google Shape;1136;p2"/>
          <p:cNvPicPr preferRelativeResize="0"/>
          <p:nvPr/>
        </p:nvPicPr>
        <p:blipFill>
          <a:blip r:embed="rId3">
            <a:alphaModFix/>
          </a:blip>
          <a:stretch>
            <a:fillRect/>
          </a:stretch>
        </p:blipFill>
        <p:spPr>
          <a:xfrm>
            <a:off x="1715251" y="1096588"/>
            <a:ext cx="3554124" cy="3960676"/>
          </a:xfrm>
          <a:prstGeom prst="rect">
            <a:avLst/>
          </a:prstGeom>
          <a:noFill/>
          <a:ln>
            <a:noFill/>
          </a:ln>
        </p:spPr>
      </p:pic>
      <p:sp>
        <p:nvSpPr>
          <p:cNvPr id="1137" name="Google Shape;1137;p2"/>
          <p:cNvSpPr txBox="1">
            <a:spLocks noGrp="1"/>
          </p:cNvSpPr>
          <p:nvPr>
            <p:ph type="title"/>
          </p:nvPr>
        </p:nvSpPr>
        <p:spPr>
          <a:xfrm>
            <a:off x="750025" y="162275"/>
            <a:ext cx="10515600" cy="849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Montserrat ExtraBold"/>
              <a:buNone/>
            </a:pPr>
            <a:r>
              <a:rPr lang="en-US"/>
              <a:t>Presenters</a:t>
            </a:r>
            <a:endParaRPr/>
          </a:p>
        </p:txBody>
      </p:sp>
      <p:sp>
        <p:nvSpPr>
          <p:cNvPr id="1138" name="Google Shape;1138;p2"/>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1139" name="Google Shape;1139;p2"/>
          <p:cNvSpPr txBox="1"/>
          <p:nvPr/>
        </p:nvSpPr>
        <p:spPr>
          <a:xfrm>
            <a:off x="294869" y="1693452"/>
            <a:ext cx="62040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rgbClr val="000000"/>
              </a:solidFill>
              <a:latin typeface="Montserrat Medium"/>
              <a:ea typeface="Montserrat Medium"/>
              <a:cs typeface="Montserrat Medium"/>
              <a:sym typeface="Montserrat Medium"/>
            </a:endParaRPr>
          </a:p>
        </p:txBody>
      </p:sp>
      <p:sp>
        <p:nvSpPr>
          <p:cNvPr id="1140" name="Google Shape;1140;p2"/>
          <p:cNvSpPr txBox="1">
            <a:spLocks noGrp="1"/>
          </p:cNvSpPr>
          <p:nvPr>
            <p:ph type="body" idx="4"/>
          </p:nvPr>
        </p:nvSpPr>
        <p:spPr>
          <a:xfrm>
            <a:off x="1011896" y="4998972"/>
            <a:ext cx="5084100" cy="1071300"/>
          </a:xfrm>
          <a:prstGeom prst="rect">
            <a:avLst/>
          </a:prstGeom>
          <a:solidFill>
            <a:schemeClr val="accent1">
              <a:alpha val="80000"/>
            </a:schemeClr>
          </a:solidFill>
          <a:ln>
            <a:noFill/>
          </a:ln>
        </p:spPr>
        <p:txBody>
          <a:bodyPr spcFirstLastPara="1" wrap="square" lIns="182875" tIns="91425" rIns="182875" bIns="91425" anchor="b" anchorCtr="0">
            <a:spAutoFit/>
          </a:bodyPr>
          <a:lstStyle/>
          <a:p>
            <a:pPr marL="0" lvl="0" indent="0" algn="l" rtl="0">
              <a:lnSpc>
                <a:spcPct val="90000"/>
              </a:lnSpc>
              <a:spcBef>
                <a:spcPts val="0"/>
              </a:spcBef>
              <a:spcAft>
                <a:spcPts val="0"/>
              </a:spcAft>
              <a:buSzPts val="1600"/>
              <a:buNone/>
            </a:pPr>
            <a:r>
              <a:rPr lang="en-US" sz="1600" b="1">
                <a:solidFill>
                  <a:schemeClr val="lt1"/>
                </a:solidFill>
                <a:latin typeface="Montserrat"/>
                <a:ea typeface="Montserrat"/>
                <a:cs typeface="Montserrat"/>
                <a:sym typeface="Montserrat"/>
              </a:rPr>
              <a:t>Dr. Patrice Ludwig</a:t>
            </a:r>
            <a:br>
              <a:rPr lang="en-US" sz="1600" b="1">
                <a:latin typeface="Montserrat"/>
                <a:ea typeface="Montserrat"/>
                <a:cs typeface="Montserrat"/>
                <a:sym typeface="Montserrat"/>
              </a:rPr>
            </a:br>
            <a:r>
              <a:rPr lang="en-US" sz="1600" b="1" i="1">
                <a:solidFill>
                  <a:schemeClr val="lt1"/>
                </a:solidFill>
                <a:latin typeface="Montserrat"/>
                <a:ea typeface="Montserrat"/>
                <a:cs typeface="Montserrat"/>
                <a:sym typeface="Montserrat"/>
              </a:rPr>
              <a:t>Interim Assistant Vice President, Research, Economic Development &amp; Innovation</a:t>
            </a:r>
            <a:endParaRPr sz="1600" b="1" i="1">
              <a:solidFill>
                <a:schemeClr val="lt1"/>
              </a:solidFill>
              <a:latin typeface="Montserrat"/>
              <a:ea typeface="Montserrat"/>
              <a:cs typeface="Montserrat"/>
              <a:sym typeface="Montserrat"/>
            </a:endParaRPr>
          </a:p>
          <a:p>
            <a:pPr marL="0" lvl="0" indent="0" algn="l" rtl="0">
              <a:spcBef>
                <a:spcPts val="0"/>
              </a:spcBef>
              <a:spcAft>
                <a:spcPts val="0"/>
              </a:spcAft>
              <a:buSzPts val="1600"/>
              <a:buNone/>
            </a:pPr>
            <a:r>
              <a:rPr lang="en-US" sz="1600">
                <a:solidFill>
                  <a:schemeClr val="lt1"/>
                </a:solidFill>
                <a:latin typeface="Montserrat"/>
                <a:ea typeface="Montserrat"/>
                <a:cs typeface="Montserrat"/>
                <a:sym typeface="Montserrat"/>
              </a:rPr>
              <a:t>James Madison University</a:t>
            </a:r>
            <a:endParaRPr sz="1600" b="1" i="1">
              <a:solidFill>
                <a:schemeClr val="lt1"/>
              </a:solidFill>
              <a:latin typeface="Montserrat"/>
              <a:ea typeface="Montserrat"/>
              <a:cs typeface="Montserrat"/>
              <a:sym typeface="Montserrat"/>
            </a:endParaRPr>
          </a:p>
        </p:txBody>
      </p:sp>
      <p:pic>
        <p:nvPicPr>
          <p:cNvPr id="1141" name="Google Shape;1141;p2"/>
          <p:cNvPicPr preferRelativeResize="0"/>
          <p:nvPr/>
        </p:nvPicPr>
        <p:blipFill>
          <a:blip r:embed="rId4">
            <a:alphaModFix/>
          </a:blip>
          <a:stretch>
            <a:fillRect/>
          </a:stretch>
        </p:blipFill>
        <p:spPr>
          <a:xfrm>
            <a:off x="6780150" y="1139812"/>
            <a:ext cx="3840150" cy="3874249"/>
          </a:xfrm>
          <a:prstGeom prst="rect">
            <a:avLst/>
          </a:prstGeom>
          <a:noFill/>
          <a:ln>
            <a:noFill/>
          </a:ln>
        </p:spPr>
      </p:pic>
      <p:sp>
        <p:nvSpPr>
          <p:cNvPr id="1142" name="Google Shape;1142;p2"/>
          <p:cNvSpPr txBox="1">
            <a:spLocks noGrp="1"/>
          </p:cNvSpPr>
          <p:nvPr>
            <p:ph type="body" idx="4"/>
          </p:nvPr>
        </p:nvSpPr>
        <p:spPr>
          <a:xfrm>
            <a:off x="6498771" y="4998972"/>
            <a:ext cx="5084100" cy="849600"/>
          </a:xfrm>
          <a:prstGeom prst="rect">
            <a:avLst/>
          </a:prstGeom>
          <a:solidFill>
            <a:schemeClr val="accent1">
              <a:alpha val="80000"/>
            </a:schemeClr>
          </a:solidFill>
          <a:ln>
            <a:noFill/>
          </a:ln>
        </p:spPr>
        <p:txBody>
          <a:bodyPr spcFirstLastPara="1" wrap="square" lIns="182875" tIns="91425" rIns="182875" bIns="91425" anchor="b" anchorCtr="0">
            <a:spAutoFit/>
          </a:bodyPr>
          <a:lstStyle/>
          <a:p>
            <a:pPr marL="0" lvl="0" indent="0" algn="l" rtl="0">
              <a:lnSpc>
                <a:spcPct val="90000"/>
              </a:lnSpc>
              <a:spcBef>
                <a:spcPts val="0"/>
              </a:spcBef>
              <a:spcAft>
                <a:spcPts val="0"/>
              </a:spcAft>
              <a:buSzPts val="1600"/>
              <a:buNone/>
            </a:pPr>
            <a:r>
              <a:rPr lang="en-US" sz="1600" b="1">
                <a:solidFill>
                  <a:schemeClr val="lt1"/>
                </a:solidFill>
                <a:latin typeface="Montserrat"/>
                <a:ea typeface="Montserrat"/>
                <a:cs typeface="Montserrat"/>
                <a:sym typeface="Montserrat"/>
              </a:rPr>
              <a:t>Dr. Bill Heinrich</a:t>
            </a:r>
            <a:br>
              <a:rPr lang="en-US" sz="1600" b="1">
                <a:latin typeface="Montserrat"/>
                <a:ea typeface="Montserrat"/>
                <a:cs typeface="Montserrat"/>
                <a:sym typeface="Montserrat"/>
              </a:rPr>
            </a:br>
            <a:r>
              <a:rPr lang="en-US" sz="1600" b="1" i="1">
                <a:solidFill>
                  <a:schemeClr val="lt1"/>
                </a:solidFill>
                <a:latin typeface="Montserrat"/>
                <a:ea typeface="Montserrat"/>
                <a:cs typeface="Montserrat"/>
                <a:sym typeface="Montserrat"/>
              </a:rPr>
              <a:t>Director</a:t>
            </a:r>
            <a:br>
              <a:rPr lang="en-US" sz="1600" b="1">
                <a:latin typeface="Montserrat"/>
                <a:ea typeface="Montserrat"/>
                <a:cs typeface="Montserrat"/>
                <a:sym typeface="Montserrat"/>
              </a:rPr>
            </a:br>
            <a:r>
              <a:rPr lang="en-US" sz="1600">
                <a:solidFill>
                  <a:schemeClr val="lt1"/>
                </a:solidFill>
                <a:latin typeface="Montserrat"/>
                <a:ea typeface="Montserrat"/>
                <a:cs typeface="Montserrat"/>
                <a:sym typeface="Montserrat"/>
              </a:rPr>
              <a:t>Mindset by Symplicity</a:t>
            </a:r>
            <a:endParaRPr sz="1600">
              <a:solidFill>
                <a:schemeClr val="lt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sp>
        <p:nvSpPr>
          <p:cNvPr id="1147" name="Google Shape;1147;p3"/>
          <p:cNvSpPr txBox="1">
            <a:spLocks noGrp="1"/>
          </p:cNvSpPr>
          <p:nvPr>
            <p:ph type="title"/>
          </p:nvPr>
        </p:nvSpPr>
        <p:spPr>
          <a:xfrm>
            <a:off x="941975" y="374550"/>
            <a:ext cx="10515600" cy="849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Montserrat ExtraBold"/>
              <a:buNone/>
            </a:pPr>
            <a:r>
              <a:rPr lang="en-US"/>
              <a:t>Who needs to think about </a:t>
            </a:r>
            <a:endParaRPr/>
          </a:p>
          <a:p>
            <a:pPr marL="0" lvl="0" indent="0" algn="ctr" rtl="0">
              <a:lnSpc>
                <a:spcPct val="90000"/>
              </a:lnSpc>
              <a:spcBef>
                <a:spcPts val="0"/>
              </a:spcBef>
              <a:spcAft>
                <a:spcPts val="0"/>
              </a:spcAft>
              <a:buClr>
                <a:schemeClr val="dk1"/>
              </a:buClr>
              <a:buSzPct val="100000"/>
              <a:buFont typeface="Montserrat ExtraBold"/>
              <a:buNone/>
            </a:pPr>
            <a:r>
              <a:rPr lang="en-US"/>
              <a:t>Assessing Experiential Learning?</a:t>
            </a:r>
            <a:endParaRPr/>
          </a:p>
        </p:txBody>
      </p:sp>
      <p:sp>
        <p:nvSpPr>
          <p:cNvPr id="1148" name="Google Shape;1148;p3"/>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1149" name="Google Shape;1149;p3"/>
          <p:cNvSpPr txBox="1"/>
          <p:nvPr/>
        </p:nvSpPr>
        <p:spPr>
          <a:xfrm>
            <a:off x="747356" y="1388750"/>
            <a:ext cx="6203902" cy="48936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u="sng">
                <a:solidFill>
                  <a:srgbClr val="000000"/>
                </a:solidFill>
                <a:latin typeface="Montserrat Medium"/>
                <a:ea typeface="Montserrat Medium"/>
                <a:cs typeface="Montserrat Medium"/>
                <a:sym typeface="Montserrat Medium"/>
              </a:rPr>
              <a:t>Educators &amp; Learners</a:t>
            </a:r>
            <a:endParaRPr sz="2400" b="1">
              <a:solidFill>
                <a:srgbClr val="000000"/>
              </a:solidFill>
              <a:latin typeface="Montserrat Medium"/>
              <a:ea typeface="Montserrat Medium"/>
              <a:cs typeface="Montserrat Medium"/>
              <a:sym typeface="Montserrat Medium"/>
            </a:endParaRPr>
          </a:p>
          <a:p>
            <a:pPr marL="0" marR="0" lvl="0" indent="0" algn="l" rtl="0">
              <a:spcBef>
                <a:spcPts val="0"/>
              </a:spcBef>
              <a:spcAft>
                <a:spcPts val="0"/>
              </a:spcAft>
              <a:buNone/>
            </a:pPr>
            <a:r>
              <a:rPr lang="en-US" sz="2400" b="1">
                <a:solidFill>
                  <a:srgbClr val="000000"/>
                </a:solidFill>
                <a:latin typeface="Montserrat Medium"/>
                <a:ea typeface="Montserrat Medium"/>
                <a:cs typeface="Montserrat Medium"/>
                <a:sym typeface="Montserrat Medium"/>
              </a:rPr>
              <a:t>Instructors/Teachers who engage in a learning process with Learners.</a:t>
            </a:r>
            <a:endParaRPr/>
          </a:p>
          <a:p>
            <a:pPr marL="0" marR="0" lvl="0" indent="0" algn="l" rtl="0">
              <a:spcBef>
                <a:spcPts val="0"/>
              </a:spcBef>
              <a:spcAft>
                <a:spcPts val="0"/>
              </a:spcAft>
              <a:buNone/>
            </a:pPr>
            <a:endParaRPr sz="2400" b="1">
              <a:solidFill>
                <a:srgbClr val="000000"/>
              </a:solidFill>
              <a:latin typeface="Montserrat Medium"/>
              <a:ea typeface="Montserrat Medium"/>
              <a:cs typeface="Montserrat Medium"/>
              <a:sym typeface="Montserrat Medium"/>
            </a:endParaRPr>
          </a:p>
          <a:p>
            <a:pPr marL="0" marR="0" lvl="0" indent="0" algn="l" rtl="0">
              <a:spcBef>
                <a:spcPts val="0"/>
              </a:spcBef>
              <a:spcAft>
                <a:spcPts val="0"/>
              </a:spcAft>
              <a:buNone/>
            </a:pPr>
            <a:r>
              <a:rPr lang="en-US" sz="2400" b="1" u="sng">
                <a:solidFill>
                  <a:srgbClr val="000000"/>
                </a:solidFill>
                <a:latin typeface="Montserrat Medium"/>
                <a:ea typeface="Montserrat Medium"/>
                <a:cs typeface="Montserrat Medium"/>
                <a:sym typeface="Montserrat Medium"/>
              </a:rPr>
              <a:t>Administrators</a:t>
            </a:r>
            <a:endParaRPr/>
          </a:p>
          <a:p>
            <a:pPr marL="0" marR="0" lvl="0" indent="0" algn="l" rtl="0">
              <a:spcBef>
                <a:spcPts val="0"/>
              </a:spcBef>
              <a:spcAft>
                <a:spcPts val="0"/>
              </a:spcAft>
              <a:buNone/>
            </a:pPr>
            <a:r>
              <a:rPr lang="en-US" sz="2400" b="1">
                <a:solidFill>
                  <a:srgbClr val="000000"/>
                </a:solidFill>
                <a:latin typeface="Montserrat Medium"/>
                <a:ea typeface="Montserrat Medium"/>
                <a:cs typeface="Montserrat Medium"/>
                <a:sym typeface="Montserrat Medium"/>
              </a:rPr>
              <a:t>Leaders who organize, support, consume, receive, recognize (experiential) learning </a:t>
            </a:r>
            <a:endParaRPr/>
          </a:p>
          <a:p>
            <a:pPr marL="0" marR="0" lvl="0" indent="0" algn="l" rtl="0">
              <a:spcBef>
                <a:spcPts val="0"/>
              </a:spcBef>
              <a:spcAft>
                <a:spcPts val="0"/>
              </a:spcAft>
              <a:buNone/>
            </a:pPr>
            <a:endParaRPr sz="2400" b="1">
              <a:solidFill>
                <a:srgbClr val="000000"/>
              </a:solidFill>
              <a:latin typeface="Montserrat Medium"/>
              <a:ea typeface="Montserrat Medium"/>
              <a:cs typeface="Montserrat Medium"/>
              <a:sym typeface="Montserrat Medium"/>
            </a:endParaRPr>
          </a:p>
          <a:p>
            <a:pPr marL="0" marR="0" lvl="0" indent="0" algn="l" rtl="0">
              <a:spcBef>
                <a:spcPts val="0"/>
              </a:spcBef>
              <a:spcAft>
                <a:spcPts val="0"/>
              </a:spcAft>
              <a:buNone/>
            </a:pPr>
            <a:r>
              <a:rPr lang="en-US" sz="2400" b="1" u="sng">
                <a:solidFill>
                  <a:srgbClr val="000000"/>
                </a:solidFill>
                <a:latin typeface="Montserrat Medium"/>
                <a:ea typeface="Montserrat Medium"/>
                <a:cs typeface="Montserrat Medium"/>
                <a:sym typeface="Montserrat Medium"/>
              </a:rPr>
              <a:t>Employers</a:t>
            </a:r>
            <a:endParaRPr/>
          </a:p>
          <a:p>
            <a:pPr marL="0" marR="0" lvl="0" indent="0" algn="l" rtl="0">
              <a:spcBef>
                <a:spcPts val="0"/>
              </a:spcBef>
              <a:spcAft>
                <a:spcPts val="0"/>
              </a:spcAft>
              <a:buNone/>
            </a:pPr>
            <a:r>
              <a:rPr lang="en-US" sz="2400" b="1">
                <a:solidFill>
                  <a:srgbClr val="000000"/>
                </a:solidFill>
                <a:latin typeface="Montserrat Medium"/>
                <a:ea typeface="Montserrat Medium"/>
                <a:cs typeface="Montserrat Medium"/>
                <a:sym typeface="Montserrat Medium"/>
              </a:rPr>
              <a:t>Recruiters of engaged learners with applied and durable skills and domain specific knowledge, skills, and abilities.</a:t>
            </a:r>
            <a:endParaRPr sz="2400">
              <a:solidFill>
                <a:srgbClr val="000000"/>
              </a:solidFill>
              <a:latin typeface="Montserrat Medium"/>
              <a:ea typeface="Montserrat Medium"/>
              <a:cs typeface="Montserrat Medium"/>
              <a:sym typeface="Montserrat Medium"/>
            </a:endParaRPr>
          </a:p>
        </p:txBody>
      </p:sp>
      <p:sp>
        <p:nvSpPr>
          <p:cNvPr id="1150" name="Google Shape;1150;p3"/>
          <p:cNvSpPr txBox="1">
            <a:spLocks noGrp="1"/>
          </p:cNvSpPr>
          <p:nvPr>
            <p:ph type="body" idx="4"/>
          </p:nvPr>
        </p:nvSpPr>
        <p:spPr>
          <a:xfrm>
            <a:off x="7192651" y="1991944"/>
            <a:ext cx="4669547" cy="3432735"/>
          </a:xfrm>
          <a:prstGeom prst="rect">
            <a:avLst/>
          </a:prstGeom>
          <a:solidFill>
            <a:schemeClr val="accent1">
              <a:alpha val="80000"/>
            </a:schemeClr>
          </a:solidFill>
          <a:ln>
            <a:noFill/>
          </a:ln>
        </p:spPr>
        <p:txBody>
          <a:bodyPr spcFirstLastPara="1" wrap="square" lIns="182875" tIns="91425" rIns="182875" bIns="91425" anchor="b" anchorCtr="0">
            <a:spAutoFit/>
          </a:bodyPr>
          <a:lstStyle/>
          <a:p>
            <a:pPr marL="0" lvl="0" indent="0" algn="l" rtl="0">
              <a:lnSpc>
                <a:spcPct val="90000"/>
              </a:lnSpc>
              <a:spcBef>
                <a:spcPts val="0"/>
              </a:spcBef>
              <a:spcAft>
                <a:spcPts val="0"/>
              </a:spcAft>
              <a:buSzPts val="7200"/>
              <a:buNone/>
            </a:pPr>
            <a:endParaRPr sz="7200" b="1"/>
          </a:p>
          <a:p>
            <a:pPr marL="0" lvl="0" indent="0" algn="ctr" rtl="0">
              <a:lnSpc>
                <a:spcPct val="90000"/>
              </a:lnSpc>
              <a:spcBef>
                <a:spcPts val="1000"/>
              </a:spcBef>
              <a:spcAft>
                <a:spcPts val="0"/>
              </a:spcAft>
              <a:buSzPts val="7200"/>
              <a:buNone/>
            </a:pPr>
            <a:r>
              <a:rPr lang="en-US" sz="7200" b="1"/>
              <a:t>YOU</a:t>
            </a:r>
            <a:endParaRPr/>
          </a:p>
          <a:p>
            <a:pPr marL="0" lvl="0" indent="0" algn="l" rtl="0">
              <a:lnSpc>
                <a:spcPct val="90000"/>
              </a:lnSpc>
              <a:spcBef>
                <a:spcPts val="1000"/>
              </a:spcBef>
              <a:spcAft>
                <a:spcPts val="0"/>
              </a:spcAft>
              <a:buSzPts val="7200"/>
              <a:buNone/>
            </a:pPr>
            <a:endParaRPr sz="72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g2f977b7ef1d_1_5"/>
          <p:cNvSpPr txBox="1">
            <a:spLocks noGrp="1"/>
          </p:cNvSpPr>
          <p:nvPr>
            <p:ph type="title"/>
          </p:nvPr>
        </p:nvSpPr>
        <p:spPr>
          <a:xfrm>
            <a:off x="838200" y="365125"/>
            <a:ext cx="10515600" cy="1325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We expect to see interactions at the institutional level. </a:t>
            </a:r>
            <a:endParaRPr/>
          </a:p>
        </p:txBody>
      </p:sp>
      <p:sp>
        <p:nvSpPr>
          <p:cNvPr id="1157" name="Google Shape;1157;g2f977b7ef1d_1_5"/>
          <p:cNvSpPr txBox="1">
            <a:spLocks noGrp="1"/>
          </p:cNvSpPr>
          <p:nvPr>
            <p:ph type="sldNum" idx="12"/>
          </p:nvPr>
        </p:nvSpPr>
        <p:spPr>
          <a:xfrm>
            <a:off x="9310740" y="6390572"/>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pic>
        <p:nvPicPr>
          <p:cNvPr id="1158" name="Google Shape;1158;g2f977b7ef1d_1_5"/>
          <p:cNvPicPr preferRelativeResize="0"/>
          <p:nvPr/>
        </p:nvPicPr>
        <p:blipFill>
          <a:blip r:embed="rId3">
            <a:alphaModFix/>
          </a:blip>
          <a:stretch>
            <a:fillRect/>
          </a:stretch>
        </p:blipFill>
        <p:spPr>
          <a:xfrm>
            <a:off x="1571100" y="1690830"/>
            <a:ext cx="9049800" cy="4185375"/>
          </a:xfrm>
          <a:prstGeom prst="rect">
            <a:avLst/>
          </a:prstGeom>
          <a:noFill/>
          <a:ln>
            <a:noFill/>
          </a:ln>
        </p:spPr>
      </p:pic>
      <p:sp>
        <p:nvSpPr>
          <p:cNvPr id="1159" name="Google Shape;1159;g2f977b7ef1d_1_5"/>
          <p:cNvSpPr txBox="1"/>
          <p:nvPr/>
        </p:nvSpPr>
        <p:spPr>
          <a:xfrm>
            <a:off x="1891800" y="5761772"/>
            <a:ext cx="8729100" cy="6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dirty="0">
                <a:latin typeface="Calibri"/>
                <a:ea typeface="Calibri"/>
                <a:cs typeface="Calibri"/>
                <a:sym typeface="Calibri"/>
              </a:rPr>
              <a:t>Selznick, B. S., McCarthy, S., Ludwig, P, Swayne, N., &amp; Lewis, E.J. (2019, August 25 -28). University innovation and innovators: A response-able conceptual model</a:t>
            </a:r>
            <a:endParaRPr sz="1000" dirty="0">
              <a:latin typeface="Calibri"/>
              <a:ea typeface="Calibri"/>
              <a:cs typeface="Calibri"/>
              <a:sym typeface="Calibri"/>
            </a:endParaRPr>
          </a:p>
          <a:p>
            <a:pPr marL="0" lvl="0" indent="0" algn="l" rtl="0">
              <a:spcBef>
                <a:spcPts val="0"/>
              </a:spcBef>
              <a:spcAft>
                <a:spcPts val="0"/>
              </a:spcAft>
              <a:buNone/>
            </a:pPr>
            <a:r>
              <a:rPr lang="en-US" sz="1000" dirty="0">
                <a:latin typeface="Calibri"/>
                <a:ea typeface="Calibri"/>
                <a:cs typeface="Calibri"/>
                <a:sym typeface="Calibri"/>
              </a:rPr>
              <a:t>[Podium presentation]. The Annual Meeting of EAIR: The European </a:t>
            </a:r>
            <a:r>
              <a:rPr lang="en-US" sz="1000" dirty="0" err="1">
                <a:latin typeface="Calibri"/>
                <a:ea typeface="Calibri"/>
                <a:cs typeface="Calibri"/>
                <a:sym typeface="Calibri"/>
              </a:rPr>
              <a:t>HigherEducation</a:t>
            </a:r>
            <a:r>
              <a:rPr lang="en-US" sz="1000" dirty="0">
                <a:latin typeface="Calibri"/>
                <a:ea typeface="Calibri"/>
                <a:cs typeface="Calibri"/>
                <a:sym typeface="Calibri"/>
              </a:rPr>
              <a:t> Society, Central European University, Leiden, Netherlands.</a:t>
            </a:r>
            <a:endParaRPr sz="1000" dirty="0">
              <a:latin typeface="Calibri"/>
              <a:ea typeface="Calibri"/>
              <a:cs typeface="Calibri"/>
              <a:sym typeface="Calibri"/>
            </a:endParaRPr>
          </a:p>
          <a:p>
            <a:pPr marL="0" lvl="0" indent="0" algn="l" rtl="0">
              <a:spcBef>
                <a:spcPts val="0"/>
              </a:spcBef>
              <a:spcAft>
                <a:spcPts val="0"/>
              </a:spcAft>
              <a:buNone/>
            </a:pPr>
            <a:r>
              <a:rPr lang="en-US" sz="1000" dirty="0">
                <a:latin typeface="Calibri"/>
                <a:ea typeface="Calibri"/>
                <a:cs typeface="Calibri"/>
                <a:sym typeface="Calibri"/>
              </a:rPr>
              <a:t>https://10times.com/european-higher-education-society-forum</a:t>
            </a:r>
            <a:endParaRPr sz="1800" dirty="0">
              <a:solidFill>
                <a:schemeClr val="dk1"/>
              </a:solidFill>
              <a:latin typeface="Montserrat Light"/>
              <a:ea typeface="Montserrat Light"/>
              <a:cs typeface="Montserrat Light"/>
              <a:sym typeface="Montserrat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64" name="Google Shape;1164;p4"/>
          <p:cNvSpPr txBox="1">
            <a:spLocks noGrp="1"/>
          </p:cNvSpPr>
          <p:nvPr>
            <p:ph type="title"/>
          </p:nvPr>
        </p:nvSpPr>
        <p:spPr>
          <a:xfrm>
            <a:off x="838200" y="365125"/>
            <a:ext cx="10515600" cy="74078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Montserrat ExtraBold"/>
              <a:buNone/>
            </a:pPr>
            <a:r>
              <a:rPr lang="en-US"/>
              <a:t>The Challenge</a:t>
            </a:r>
            <a:endParaRPr/>
          </a:p>
        </p:txBody>
      </p:sp>
      <p:sp>
        <p:nvSpPr>
          <p:cNvPr id="1165" name="Google Shape;1165;p4"/>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166" name="Google Shape;1166;p4"/>
          <p:cNvSpPr txBox="1"/>
          <p:nvPr/>
        </p:nvSpPr>
        <p:spPr>
          <a:xfrm flipH="1">
            <a:off x="849203" y="1546911"/>
            <a:ext cx="4920000" cy="258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rPr>
              <a:t>What are the SLOs in Experiential Learning and how do you assess them?</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rPr>
              <a:t>SLOs in EL go beyond content to skills &amp; competencies to include affective, career and engagement outcomes. These areas are not as often considered as part of our work.</a:t>
            </a:r>
            <a:endParaRPr/>
          </a:p>
        </p:txBody>
      </p:sp>
      <p:sp>
        <p:nvSpPr>
          <p:cNvPr id="1167" name="Google Shape;1167;p4"/>
          <p:cNvSpPr txBox="1"/>
          <p:nvPr/>
        </p:nvSpPr>
        <p:spPr>
          <a:xfrm flipH="1">
            <a:off x="6091463" y="2183518"/>
            <a:ext cx="5372100" cy="369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Campuses know that HIPs and other EL activities level the playing field of student success, creating equitable learning spaces. These activities also help students develop durable skills like engagement, interpersonal skills, empathy, professional, applied skills, and problem solving.</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rPr>
              <a:t>Holistic SLOs </a:t>
            </a:r>
            <a:r>
              <a:rPr lang="en-US" sz="1800">
                <a:solidFill>
                  <a:schemeClr val="dk1"/>
                </a:solidFill>
                <a:latin typeface="Arial"/>
                <a:ea typeface="Arial"/>
                <a:cs typeface="Arial"/>
                <a:sym typeface="Arial"/>
              </a:rPr>
              <a:t>made available to </a:t>
            </a:r>
            <a:r>
              <a:rPr lang="en-US" sz="1800">
                <a:solidFill>
                  <a:schemeClr val="dk1"/>
                </a:solidFill>
              </a:rPr>
              <a:t>the ecosystem (ie. </a:t>
            </a:r>
            <a:r>
              <a:rPr lang="en-US" sz="1800">
                <a:solidFill>
                  <a:schemeClr val="dk1"/>
                </a:solidFill>
                <a:latin typeface="Arial"/>
                <a:ea typeface="Arial"/>
                <a:cs typeface="Arial"/>
                <a:sym typeface="Arial"/>
              </a:rPr>
              <a:t>employers</a:t>
            </a:r>
            <a:r>
              <a:rPr lang="en-US" sz="1800">
                <a:solidFill>
                  <a:schemeClr val="dk1"/>
                </a:solidFill>
              </a:rPr>
              <a:t>) can improve impacts for students such as</a:t>
            </a:r>
            <a:r>
              <a:rPr lang="en-US" sz="1800">
                <a:solidFill>
                  <a:schemeClr val="dk1"/>
                </a:solidFill>
                <a:latin typeface="Arial"/>
                <a:ea typeface="Arial"/>
                <a:cs typeface="Arial"/>
                <a:sym typeface="Arial"/>
              </a:rPr>
              <a:t> recruitment processes</a:t>
            </a:r>
            <a:r>
              <a:rPr lang="en-US" sz="1800">
                <a:solidFill>
                  <a:schemeClr val="dk1"/>
                </a:solidFill>
              </a:rPr>
              <a:t>. Not attending to holistic outcomes </a:t>
            </a:r>
            <a:r>
              <a:rPr lang="en-US" sz="1800">
                <a:solidFill>
                  <a:schemeClr val="dk1"/>
                </a:solidFill>
                <a:latin typeface="Arial"/>
                <a:ea typeface="Arial"/>
                <a:cs typeface="Arial"/>
                <a:sym typeface="Arial"/>
              </a:rPr>
              <a:t>will continue to exclude candidates from minoritized, marginalized, and underserved groups.</a:t>
            </a:r>
            <a:endParaRPr/>
          </a:p>
        </p:txBody>
      </p:sp>
      <p:sp>
        <p:nvSpPr>
          <p:cNvPr id="1168" name="Google Shape;1168;p4"/>
          <p:cNvSpPr txBox="1"/>
          <p:nvPr/>
        </p:nvSpPr>
        <p:spPr>
          <a:xfrm>
            <a:off x="6095999" y="5993638"/>
            <a:ext cx="552994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a:solidFill>
                  <a:srgbClr val="222222"/>
                </a:solidFill>
                <a:highlight>
                  <a:srgbClr val="FFFFFF"/>
                </a:highlight>
                <a:latin typeface="Arial"/>
                <a:ea typeface="Arial"/>
                <a:cs typeface="Arial"/>
                <a:sym typeface="Arial"/>
              </a:rPr>
              <a:t>Green, P., Kolb, A., Kolb, D., &amp; Kuh, G. (2024). Defining Experiential Education. </a:t>
            </a:r>
            <a:r>
              <a:rPr lang="en-US" sz="1000" b="0" i="1">
                <a:solidFill>
                  <a:srgbClr val="222222"/>
                </a:solidFill>
                <a:highlight>
                  <a:srgbClr val="FFFFFF"/>
                </a:highlight>
                <a:latin typeface="Arial"/>
                <a:ea typeface="Arial"/>
                <a:cs typeface="Arial"/>
                <a:sym typeface="Arial"/>
              </a:rPr>
              <a:t>Experiential Learning and Teaching in Higher Education</a:t>
            </a:r>
            <a:r>
              <a:rPr lang="en-US" sz="1000" b="0" i="0">
                <a:solidFill>
                  <a:srgbClr val="222222"/>
                </a:solidFill>
                <a:highlight>
                  <a:srgbClr val="FFFFFF"/>
                </a:highlight>
                <a:latin typeface="Arial"/>
                <a:ea typeface="Arial"/>
                <a:cs typeface="Arial"/>
                <a:sym typeface="Arial"/>
              </a:rPr>
              <a:t>, </a:t>
            </a:r>
            <a:r>
              <a:rPr lang="en-US" sz="1000" b="0" i="1">
                <a:solidFill>
                  <a:srgbClr val="222222"/>
                </a:solidFill>
                <a:highlight>
                  <a:srgbClr val="FFFFFF"/>
                </a:highlight>
                <a:latin typeface="Arial"/>
                <a:ea typeface="Arial"/>
                <a:cs typeface="Arial"/>
                <a:sym typeface="Arial"/>
              </a:rPr>
              <a:t>7</a:t>
            </a:r>
            <a:r>
              <a:rPr lang="en-US" sz="1000" b="0" i="0">
                <a:solidFill>
                  <a:srgbClr val="222222"/>
                </a:solidFill>
                <a:highlight>
                  <a:srgbClr val="FFFFFF"/>
                </a:highlight>
                <a:latin typeface="Arial"/>
                <a:ea typeface="Arial"/>
                <a:cs typeface="Arial"/>
                <a:sym typeface="Arial"/>
              </a:rPr>
              <a:t>(1).</a:t>
            </a:r>
            <a:endParaRPr sz="1000">
              <a:solidFill>
                <a:schemeClr val="dk1"/>
              </a:solidFill>
              <a:latin typeface="Arial"/>
              <a:ea typeface="Arial"/>
              <a:cs typeface="Arial"/>
              <a:sym typeface="Arial"/>
            </a:endParaRPr>
          </a:p>
        </p:txBody>
      </p:sp>
      <p:sp>
        <p:nvSpPr>
          <p:cNvPr id="1169" name="Google Shape;1169;p4"/>
          <p:cNvSpPr txBox="1"/>
          <p:nvPr/>
        </p:nvSpPr>
        <p:spPr>
          <a:xfrm>
            <a:off x="1202871" y="4737540"/>
            <a:ext cx="2917371"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lt1"/>
                </a:solidFill>
                <a:latin typeface="Montserrat ExtraBold"/>
                <a:ea typeface="Montserrat ExtraBold"/>
                <a:cs typeface="Montserrat ExtraBold"/>
                <a:sym typeface="Montserrat ExtraBold"/>
              </a:rPr>
              <a:t>Low Trust</a:t>
            </a:r>
            <a:endParaRPr sz="3200">
              <a:solidFill>
                <a:schemeClr val="lt1"/>
              </a:solidFill>
              <a:latin typeface="Montserrat ExtraBold"/>
              <a:ea typeface="Montserrat ExtraBold"/>
              <a:cs typeface="Montserrat ExtraBold"/>
              <a:sym typeface="Montserrat ExtraBold"/>
            </a:endParaRPr>
          </a:p>
        </p:txBody>
      </p:sp>
      <p:sp>
        <p:nvSpPr>
          <p:cNvPr id="1170" name="Google Shape;1170;p4"/>
          <p:cNvSpPr txBox="1"/>
          <p:nvPr/>
        </p:nvSpPr>
        <p:spPr>
          <a:xfrm>
            <a:off x="7318828" y="1352336"/>
            <a:ext cx="2917371"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lt1"/>
                </a:solidFill>
                <a:latin typeface="Montserrat ExtraBold"/>
                <a:ea typeface="Montserrat ExtraBold"/>
                <a:cs typeface="Montserrat ExtraBold"/>
                <a:sym typeface="Montserrat ExtraBold"/>
              </a:rPr>
              <a:t>Low Equity</a:t>
            </a:r>
            <a:endParaRPr sz="3200">
              <a:solidFill>
                <a:schemeClr val="lt1"/>
              </a:solidFill>
              <a:latin typeface="Montserrat ExtraBold"/>
              <a:ea typeface="Montserrat ExtraBold"/>
              <a:cs typeface="Montserrat ExtraBold"/>
              <a:sym typeface="Montserrat ExtraBold"/>
            </a:endParaRPr>
          </a:p>
        </p:txBody>
      </p:sp>
      <p:sp>
        <p:nvSpPr>
          <p:cNvPr id="1171" name="Google Shape;1171;p4"/>
          <p:cNvSpPr/>
          <p:nvPr/>
        </p:nvSpPr>
        <p:spPr>
          <a:xfrm>
            <a:off x="7245986" y="274586"/>
            <a:ext cx="2948700" cy="1768500"/>
          </a:xfrm>
          <a:prstGeom prst="ellipse">
            <a:avLst/>
          </a:prstGeom>
          <a:gradFill>
            <a:gsLst>
              <a:gs pos="0">
                <a:schemeClr val="accent5"/>
              </a:gs>
              <a:gs pos="99000">
                <a:schemeClr val="accent2"/>
              </a:gs>
              <a:gs pos="100000">
                <a:schemeClr val="accent2"/>
              </a:gs>
            </a:gsLst>
            <a:lin ang="13500000" scaled="0"/>
          </a:grad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None/>
            </a:pPr>
            <a:r>
              <a:rPr lang="en-US" sz="2400" b="1">
                <a:solidFill>
                  <a:schemeClr val="lt1"/>
                </a:solidFill>
                <a:latin typeface="Montserrat Black"/>
                <a:ea typeface="Montserrat Black"/>
                <a:cs typeface="Montserrat Black"/>
                <a:sym typeface="Montserrat Black"/>
              </a:rPr>
              <a:t>Low Equity</a:t>
            </a:r>
            <a:endParaRPr/>
          </a:p>
        </p:txBody>
      </p:sp>
      <p:sp>
        <p:nvSpPr>
          <p:cNvPr id="1172" name="Google Shape;1172;p4"/>
          <p:cNvSpPr/>
          <p:nvPr/>
        </p:nvSpPr>
        <p:spPr>
          <a:xfrm>
            <a:off x="1507223" y="4427419"/>
            <a:ext cx="2948700" cy="1768500"/>
          </a:xfrm>
          <a:prstGeom prst="ellipse">
            <a:avLst/>
          </a:prstGeom>
          <a:gradFill>
            <a:gsLst>
              <a:gs pos="0">
                <a:schemeClr val="accent5"/>
              </a:gs>
              <a:gs pos="99000">
                <a:schemeClr val="accent2"/>
              </a:gs>
              <a:gs pos="100000">
                <a:schemeClr val="accent2"/>
              </a:gs>
            </a:gsLst>
            <a:lin ang="13500000" scaled="0"/>
          </a:grad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None/>
            </a:pPr>
            <a:r>
              <a:rPr lang="en-US" sz="2400" b="1">
                <a:solidFill>
                  <a:schemeClr val="lt1"/>
                </a:solidFill>
                <a:latin typeface="Montserrat Black"/>
                <a:ea typeface="Montserrat Black"/>
                <a:cs typeface="Montserrat Black"/>
                <a:sym typeface="Montserrat Black"/>
              </a:rPr>
              <a:t>Complexity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176"/>
        <p:cNvGrpSpPr/>
        <p:nvPr/>
      </p:nvGrpSpPr>
      <p:grpSpPr>
        <a:xfrm>
          <a:off x="0" y="0"/>
          <a:ext cx="0" cy="0"/>
          <a:chOff x="0" y="0"/>
          <a:chExt cx="0" cy="0"/>
        </a:xfrm>
      </p:grpSpPr>
      <p:sp>
        <p:nvSpPr>
          <p:cNvPr id="1177" name="Google Shape;1177;g2f977b7ef1d_0_304"/>
          <p:cNvSpPr/>
          <p:nvPr/>
        </p:nvSpPr>
        <p:spPr>
          <a:xfrm>
            <a:off x="1083433" y="404375"/>
            <a:ext cx="9685500" cy="5259900"/>
          </a:xfrm>
          <a:prstGeom prst="ellipse">
            <a:avLst/>
          </a:prstGeom>
          <a:gradFill>
            <a:gsLst>
              <a:gs pos="0">
                <a:srgbClr val="FFFFFF"/>
              </a:gs>
              <a:gs pos="100000">
                <a:srgbClr val="B3B3B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500" b="1">
              <a:latin typeface="Roboto"/>
              <a:ea typeface="Roboto"/>
              <a:cs typeface="Roboto"/>
              <a:sym typeface="Roboto"/>
            </a:endParaRPr>
          </a:p>
        </p:txBody>
      </p:sp>
      <p:sp>
        <p:nvSpPr>
          <p:cNvPr id="1178" name="Google Shape;1178;g2f977b7ef1d_0_304"/>
          <p:cNvSpPr/>
          <p:nvPr/>
        </p:nvSpPr>
        <p:spPr>
          <a:xfrm>
            <a:off x="2565949" y="5496427"/>
            <a:ext cx="1752900" cy="970800"/>
          </a:xfrm>
          <a:prstGeom prst="roundRect">
            <a:avLst>
              <a:gd name="adj" fmla="val 16667"/>
            </a:avLst>
          </a:prstGeom>
          <a:solidFill>
            <a:srgbClr val="EFEFE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800">
                <a:highlight>
                  <a:srgbClr val="EFEFEF"/>
                </a:highlight>
                <a:latin typeface="Roboto"/>
                <a:ea typeface="Roboto"/>
                <a:cs typeface="Roboto"/>
                <a:sym typeface="Roboto"/>
              </a:rPr>
              <a:t>Transition &amp; Growth models</a:t>
            </a:r>
            <a:endParaRPr sz="1800">
              <a:highlight>
                <a:srgbClr val="EFEFEF"/>
              </a:highlight>
              <a:latin typeface="Roboto"/>
              <a:ea typeface="Roboto"/>
              <a:cs typeface="Roboto"/>
              <a:sym typeface="Roboto"/>
            </a:endParaRPr>
          </a:p>
        </p:txBody>
      </p:sp>
      <p:sp>
        <p:nvSpPr>
          <p:cNvPr id="1179" name="Google Shape;1179;g2f977b7ef1d_0_304"/>
          <p:cNvSpPr/>
          <p:nvPr/>
        </p:nvSpPr>
        <p:spPr>
          <a:xfrm>
            <a:off x="4003345" y="5496423"/>
            <a:ext cx="1752900" cy="970800"/>
          </a:xfrm>
          <a:prstGeom prst="roundRect">
            <a:avLst>
              <a:gd name="adj" fmla="val 16667"/>
            </a:avLst>
          </a:prstGeom>
          <a:solidFill>
            <a:srgbClr val="EFEFE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800">
                <a:highlight>
                  <a:srgbClr val="EFEFEF"/>
                </a:highlight>
                <a:latin typeface="Roboto"/>
                <a:ea typeface="Roboto"/>
                <a:cs typeface="Roboto"/>
                <a:sym typeface="Roboto"/>
              </a:rPr>
              <a:t>Freire's Pedagogy for Citizenship</a:t>
            </a:r>
            <a:endParaRPr sz="1800">
              <a:highlight>
                <a:srgbClr val="EFEFEF"/>
              </a:highlight>
              <a:latin typeface="Roboto"/>
              <a:ea typeface="Roboto"/>
              <a:cs typeface="Roboto"/>
              <a:sym typeface="Roboto"/>
            </a:endParaRPr>
          </a:p>
        </p:txBody>
      </p:sp>
      <p:sp>
        <p:nvSpPr>
          <p:cNvPr id="1180" name="Google Shape;1180;g2f977b7ef1d_0_304"/>
          <p:cNvSpPr/>
          <p:nvPr/>
        </p:nvSpPr>
        <p:spPr>
          <a:xfrm>
            <a:off x="5618650" y="5461833"/>
            <a:ext cx="1755300" cy="1040100"/>
          </a:xfrm>
          <a:prstGeom prst="roundRect">
            <a:avLst>
              <a:gd name="adj" fmla="val 16667"/>
            </a:avLst>
          </a:prstGeom>
          <a:solidFill>
            <a:srgbClr val="EFEFE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800">
                <a:highlight>
                  <a:srgbClr val="EFEFEF"/>
                </a:highlight>
                <a:latin typeface="Roboto"/>
                <a:ea typeface="Roboto"/>
                <a:cs typeface="Roboto"/>
                <a:sym typeface="Roboto"/>
              </a:rPr>
              <a:t>Intercultural Development</a:t>
            </a:r>
            <a:endParaRPr sz="1800">
              <a:highlight>
                <a:srgbClr val="EFEFEF"/>
              </a:highlight>
              <a:latin typeface="Roboto"/>
              <a:ea typeface="Roboto"/>
              <a:cs typeface="Roboto"/>
              <a:sym typeface="Roboto"/>
            </a:endParaRPr>
          </a:p>
        </p:txBody>
      </p:sp>
      <p:sp>
        <p:nvSpPr>
          <p:cNvPr id="1181" name="Google Shape;1181;g2f977b7ef1d_0_304"/>
          <p:cNvSpPr/>
          <p:nvPr/>
        </p:nvSpPr>
        <p:spPr>
          <a:xfrm>
            <a:off x="7303781" y="5496414"/>
            <a:ext cx="1752900" cy="970800"/>
          </a:xfrm>
          <a:prstGeom prst="roundRect">
            <a:avLst>
              <a:gd name="adj" fmla="val 16667"/>
            </a:avLst>
          </a:prstGeom>
          <a:solidFill>
            <a:srgbClr val="EFEFE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highlight>
                  <a:srgbClr val="EFEFEF"/>
                </a:highlight>
                <a:latin typeface="Roboto"/>
                <a:ea typeface="Roboto"/>
                <a:cs typeface="Roboto"/>
                <a:sym typeface="Roboto"/>
              </a:rPr>
              <a:t>Mentoring &amp; Leadership</a:t>
            </a:r>
            <a:endParaRPr sz="1900">
              <a:highlight>
                <a:srgbClr val="EFEFEF"/>
              </a:highlight>
              <a:latin typeface="Roboto"/>
              <a:ea typeface="Roboto"/>
              <a:cs typeface="Roboto"/>
              <a:sym typeface="Roboto"/>
            </a:endParaRPr>
          </a:p>
        </p:txBody>
      </p:sp>
      <p:sp>
        <p:nvSpPr>
          <p:cNvPr id="1182" name="Google Shape;1182;g2f977b7ef1d_0_304"/>
          <p:cNvSpPr/>
          <p:nvPr/>
        </p:nvSpPr>
        <p:spPr>
          <a:xfrm>
            <a:off x="8943721" y="5546301"/>
            <a:ext cx="1752900" cy="970800"/>
          </a:xfrm>
          <a:prstGeom prst="roundRect">
            <a:avLst>
              <a:gd name="adj" fmla="val 16667"/>
            </a:avLst>
          </a:prstGeom>
          <a:solidFill>
            <a:srgbClr val="EFEFE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500">
                <a:highlight>
                  <a:srgbClr val="EFEFEF"/>
                </a:highlight>
                <a:latin typeface="Roboto"/>
                <a:ea typeface="Roboto"/>
                <a:cs typeface="Roboto"/>
                <a:sym typeface="Roboto"/>
              </a:rPr>
              <a:t>John Dewey &amp; Kurt Hahn; Outward Bound </a:t>
            </a:r>
            <a:endParaRPr sz="1500">
              <a:highlight>
                <a:srgbClr val="EFEFEF"/>
              </a:highlight>
              <a:latin typeface="Roboto"/>
              <a:ea typeface="Roboto"/>
              <a:cs typeface="Roboto"/>
              <a:sym typeface="Roboto"/>
            </a:endParaRPr>
          </a:p>
        </p:txBody>
      </p:sp>
      <p:sp>
        <p:nvSpPr>
          <p:cNvPr id="1183" name="Google Shape;1183;g2f977b7ef1d_0_304"/>
          <p:cNvSpPr/>
          <p:nvPr/>
        </p:nvSpPr>
        <p:spPr>
          <a:xfrm>
            <a:off x="10351800" y="5546289"/>
            <a:ext cx="1752900" cy="970800"/>
          </a:xfrm>
          <a:prstGeom prst="roundRect">
            <a:avLst>
              <a:gd name="adj" fmla="val 16667"/>
            </a:avLst>
          </a:prstGeom>
          <a:solidFill>
            <a:srgbClr val="EFEFE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highlight>
                  <a:srgbClr val="EFEFEF"/>
                </a:highlight>
                <a:latin typeface="Roboto"/>
                <a:ea typeface="Roboto"/>
                <a:cs typeface="Roboto"/>
                <a:sym typeface="Roboto"/>
              </a:rPr>
              <a:t>A. Astin’s IEO </a:t>
            </a:r>
            <a:endParaRPr sz="1900">
              <a:highlight>
                <a:srgbClr val="EFEFEF"/>
              </a:highlight>
              <a:latin typeface="Roboto"/>
              <a:ea typeface="Roboto"/>
              <a:cs typeface="Roboto"/>
              <a:sym typeface="Roboto"/>
            </a:endParaRPr>
          </a:p>
        </p:txBody>
      </p:sp>
      <p:sp>
        <p:nvSpPr>
          <p:cNvPr id="1184" name="Google Shape;1184;g2f977b7ef1d_0_304"/>
          <p:cNvSpPr/>
          <p:nvPr/>
        </p:nvSpPr>
        <p:spPr>
          <a:xfrm>
            <a:off x="1535733" y="3184767"/>
            <a:ext cx="9685500" cy="1040100"/>
          </a:xfrm>
          <a:prstGeom prst="roundRect">
            <a:avLst>
              <a:gd name="adj" fmla="val 16667"/>
            </a:avLst>
          </a:prstGeom>
          <a:gradFill>
            <a:gsLst>
              <a:gs pos="0">
                <a:srgbClr val="D4E5F5"/>
              </a:gs>
              <a:gs pos="100000">
                <a:srgbClr val="70A4D5"/>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chemeClr val="lt1"/>
                </a:solidFill>
                <a:latin typeface="Roboto"/>
                <a:ea typeface="Roboto"/>
                <a:cs typeface="Roboto"/>
                <a:sym typeface="Roboto"/>
              </a:rPr>
              <a:t>Deans, Directors, Chairpersons</a:t>
            </a:r>
            <a:endParaRPr sz="1900">
              <a:solidFill>
                <a:schemeClr val="lt1"/>
              </a:solidFill>
              <a:latin typeface="Roboto"/>
              <a:ea typeface="Roboto"/>
              <a:cs typeface="Roboto"/>
              <a:sym typeface="Roboto"/>
            </a:endParaRPr>
          </a:p>
        </p:txBody>
      </p:sp>
      <p:sp>
        <p:nvSpPr>
          <p:cNvPr id="1185" name="Google Shape;1185;g2f977b7ef1d_0_304"/>
          <p:cNvSpPr/>
          <p:nvPr/>
        </p:nvSpPr>
        <p:spPr>
          <a:xfrm>
            <a:off x="3323333" y="1762833"/>
            <a:ext cx="6078000" cy="1040100"/>
          </a:xfrm>
          <a:prstGeom prst="roundRect">
            <a:avLst>
              <a:gd name="adj" fmla="val 16667"/>
            </a:avLst>
          </a:prstGeom>
          <a:gradFill>
            <a:gsLst>
              <a:gs pos="0">
                <a:srgbClr val="81ADF8"/>
              </a:gs>
              <a:gs pos="100000">
                <a:srgbClr val="1662DF"/>
              </a:gs>
            </a:gsLst>
            <a:lin ang="5400012" scaled="0"/>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chemeClr val="lt1"/>
                </a:solidFill>
                <a:latin typeface="Roboto"/>
                <a:ea typeface="Roboto"/>
                <a:cs typeface="Roboto"/>
                <a:sym typeface="Roboto"/>
              </a:rPr>
              <a:t>VP, AVP, VPSA</a:t>
            </a:r>
            <a:endParaRPr sz="1900">
              <a:solidFill>
                <a:schemeClr val="lt1"/>
              </a:solidFill>
              <a:latin typeface="Roboto"/>
              <a:ea typeface="Roboto"/>
              <a:cs typeface="Roboto"/>
              <a:sym typeface="Roboto"/>
            </a:endParaRPr>
          </a:p>
        </p:txBody>
      </p:sp>
      <p:sp>
        <p:nvSpPr>
          <p:cNvPr id="1186" name="Google Shape;1186;g2f977b7ef1d_0_304"/>
          <p:cNvSpPr/>
          <p:nvPr/>
        </p:nvSpPr>
        <p:spPr>
          <a:xfrm>
            <a:off x="4474567" y="340875"/>
            <a:ext cx="3627300" cy="1040100"/>
          </a:xfrm>
          <a:prstGeom prst="roundRect">
            <a:avLst>
              <a:gd name="adj" fmla="val 16667"/>
            </a:avLst>
          </a:prstGeom>
          <a:gradFill>
            <a:gsLst>
              <a:gs pos="0">
                <a:srgbClr val="A88EF7"/>
              </a:gs>
              <a:gs pos="100000">
                <a:srgbClr val="420FDA"/>
              </a:gs>
            </a:gsLst>
            <a:lin ang="2966775" scaled="0"/>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chemeClr val="lt1"/>
                </a:solidFill>
                <a:latin typeface="Roboto"/>
                <a:ea typeface="Roboto"/>
                <a:cs typeface="Roboto"/>
                <a:sym typeface="Roboto"/>
              </a:rPr>
              <a:t>President, Provost</a:t>
            </a:r>
            <a:endParaRPr sz="1900">
              <a:solidFill>
                <a:schemeClr val="lt1"/>
              </a:solidFill>
              <a:latin typeface="Roboto"/>
              <a:ea typeface="Roboto"/>
              <a:cs typeface="Roboto"/>
              <a:sym typeface="Roboto"/>
            </a:endParaRPr>
          </a:p>
        </p:txBody>
      </p:sp>
      <p:sp>
        <p:nvSpPr>
          <p:cNvPr id="1187" name="Google Shape;1187;g2f977b7ef1d_0_304"/>
          <p:cNvSpPr/>
          <p:nvPr/>
        </p:nvSpPr>
        <p:spPr>
          <a:xfrm>
            <a:off x="-118200" y="4412500"/>
            <a:ext cx="1384200" cy="2266800"/>
          </a:xfrm>
          <a:prstGeom prst="ellipse">
            <a:avLst/>
          </a:prstGeom>
          <a:gradFill>
            <a:gsLst>
              <a:gs pos="0">
                <a:srgbClr val="FFFFFF"/>
              </a:gs>
              <a:gs pos="100000">
                <a:srgbClr val="B3B3B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300">
                <a:latin typeface="Roboto"/>
                <a:ea typeface="Roboto"/>
                <a:cs typeface="Roboto"/>
                <a:sym typeface="Roboto"/>
              </a:rPr>
              <a:t>Learner/</a:t>
            </a:r>
            <a:endParaRPr sz="1300">
              <a:latin typeface="Roboto"/>
              <a:ea typeface="Roboto"/>
              <a:cs typeface="Roboto"/>
              <a:sym typeface="Roboto"/>
            </a:endParaRPr>
          </a:p>
          <a:p>
            <a:pPr marL="0" lvl="0" indent="0" algn="ctr" rtl="0">
              <a:spcBef>
                <a:spcPts val="0"/>
              </a:spcBef>
              <a:spcAft>
                <a:spcPts val="0"/>
              </a:spcAft>
              <a:buNone/>
            </a:pPr>
            <a:r>
              <a:rPr lang="en-US" sz="1300">
                <a:latin typeface="Roboto"/>
                <a:ea typeface="Roboto"/>
                <a:cs typeface="Roboto"/>
                <a:sym typeface="Roboto"/>
              </a:rPr>
              <a:t>Educator </a:t>
            </a:r>
            <a:r>
              <a:rPr lang="en-US" sz="1000">
                <a:latin typeface="Roboto"/>
                <a:ea typeface="Roboto"/>
                <a:cs typeface="Roboto"/>
                <a:sym typeface="Roboto"/>
              </a:rPr>
              <a:t>Interactions</a:t>
            </a:r>
            <a:endParaRPr sz="1000">
              <a:latin typeface="Roboto"/>
              <a:ea typeface="Roboto"/>
              <a:cs typeface="Roboto"/>
              <a:sym typeface="Roboto"/>
            </a:endParaRPr>
          </a:p>
          <a:p>
            <a:pPr marL="0" lvl="0" indent="0" algn="ctr" rtl="0">
              <a:spcBef>
                <a:spcPts val="0"/>
              </a:spcBef>
              <a:spcAft>
                <a:spcPts val="0"/>
              </a:spcAft>
              <a:buNone/>
            </a:pPr>
            <a:endParaRPr sz="1000">
              <a:latin typeface="Roboto"/>
              <a:ea typeface="Roboto"/>
              <a:cs typeface="Roboto"/>
              <a:sym typeface="Roboto"/>
            </a:endParaRPr>
          </a:p>
          <a:p>
            <a:pPr marL="0" lvl="0" indent="0" algn="l" rtl="0">
              <a:spcBef>
                <a:spcPts val="0"/>
              </a:spcBef>
              <a:spcAft>
                <a:spcPts val="0"/>
              </a:spcAft>
              <a:buClr>
                <a:srgbClr val="000000"/>
              </a:buClr>
              <a:buFont typeface="Arial"/>
              <a:buNone/>
            </a:pPr>
            <a:r>
              <a:rPr lang="en-US" sz="1100" b="1">
                <a:solidFill>
                  <a:srgbClr val="3867E0"/>
                </a:solidFill>
                <a:latin typeface="Montserrat ExtraBold"/>
                <a:ea typeface="Montserrat ExtraBold"/>
                <a:cs typeface="Montserrat ExtraBold"/>
                <a:sym typeface="Montserrat ExtraBold"/>
              </a:rPr>
              <a:t>35 types of EL w/ </a:t>
            </a:r>
            <a:r>
              <a:rPr lang="en-US" sz="900" b="1">
                <a:solidFill>
                  <a:srgbClr val="3867E0"/>
                </a:solidFill>
                <a:latin typeface="Montserrat ExtraBold"/>
                <a:ea typeface="Montserrat ExtraBold"/>
                <a:cs typeface="Montserrat ExtraBold"/>
                <a:sym typeface="Montserrat ExtraBold"/>
              </a:rPr>
              <a:t>Literatures </a:t>
            </a:r>
            <a:br>
              <a:rPr lang="en-US" sz="1100" b="1">
                <a:solidFill>
                  <a:srgbClr val="3867E0"/>
                </a:solidFill>
                <a:latin typeface="Montserrat ExtraBold"/>
                <a:ea typeface="Montserrat ExtraBold"/>
                <a:cs typeface="Montserrat ExtraBold"/>
                <a:sym typeface="Montserrat ExtraBold"/>
              </a:rPr>
            </a:br>
            <a:endParaRPr sz="1100" b="1">
              <a:solidFill>
                <a:srgbClr val="3867E0"/>
              </a:solidFill>
              <a:latin typeface="Montserrat ExtraBold"/>
              <a:ea typeface="Montserrat ExtraBold"/>
              <a:cs typeface="Montserrat ExtraBold"/>
              <a:sym typeface="Montserrat ExtraBold"/>
            </a:endParaRPr>
          </a:p>
          <a:p>
            <a:pPr marL="0" lvl="0" indent="0" algn="ctr" rtl="0">
              <a:spcBef>
                <a:spcPts val="0"/>
              </a:spcBef>
              <a:spcAft>
                <a:spcPts val="0"/>
              </a:spcAft>
              <a:buNone/>
            </a:pPr>
            <a:endParaRPr sz="1000">
              <a:latin typeface="Roboto"/>
              <a:ea typeface="Roboto"/>
              <a:cs typeface="Roboto"/>
              <a:sym typeface="Roboto"/>
            </a:endParaRPr>
          </a:p>
        </p:txBody>
      </p:sp>
      <p:sp>
        <p:nvSpPr>
          <p:cNvPr id="1188" name="Google Shape;1188;g2f977b7ef1d_0_304"/>
          <p:cNvSpPr txBox="1"/>
          <p:nvPr/>
        </p:nvSpPr>
        <p:spPr>
          <a:xfrm flipH="1">
            <a:off x="1804567" y="1380900"/>
            <a:ext cx="1824900" cy="10401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900">
                <a:solidFill>
                  <a:schemeClr val="dk2"/>
                </a:solidFill>
                <a:latin typeface="Roboto"/>
                <a:ea typeface="Roboto"/>
                <a:cs typeface="Roboto"/>
                <a:sym typeface="Roboto"/>
              </a:rPr>
              <a:t>Experiential Learning Ecosystem</a:t>
            </a:r>
            <a:endParaRPr sz="1900">
              <a:solidFill>
                <a:schemeClr val="dk2"/>
              </a:solidFill>
              <a:latin typeface="Roboto"/>
              <a:ea typeface="Roboto"/>
              <a:cs typeface="Roboto"/>
              <a:sym typeface="Roboto"/>
            </a:endParaRPr>
          </a:p>
        </p:txBody>
      </p:sp>
      <p:sp>
        <p:nvSpPr>
          <p:cNvPr id="1189" name="Google Shape;1189;g2f977b7ef1d_0_304"/>
          <p:cNvSpPr/>
          <p:nvPr/>
        </p:nvSpPr>
        <p:spPr>
          <a:xfrm>
            <a:off x="5801863" y="4471550"/>
            <a:ext cx="1755300" cy="10401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chemeClr val="lt1"/>
                </a:solidFill>
                <a:latin typeface="Roboto"/>
                <a:ea typeface="Roboto"/>
                <a:cs typeface="Roboto"/>
                <a:sym typeface="Roboto"/>
              </a:rPr>
              <a:t>Study Abroad</a:t>
            </a:r>
            <a:endParaRPr sz="1900">
              <a:solidFill>
                <a:schemeClr val="lt1"/>
              </a:solidFill>
              <a:latin typeface="Roboto"/>
              <a:ea typeface="Roboto"/>
              <a:cs typeface="Roboto"/>
              <a:sym typeface="Roboto"/>
            </a:endParaRPr>
          </a:p>
        </p:txBody>
      </p:sp>
      <p:sp>
        <p:nvSpPr>
          <p:cNvPr id="1190" name="Google Shape;1190;g2f977b7ef1d_0_304"/>
          <p:cNvSpPr/>
          <p:nvPr/>
        </p:nvSpPr>
        <p:spPr>
          <a:xfrm>
            <a:off x="7360192" y="4471550"/>
            <a:ext cx="1755300" cy="10401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chemeClr val="lt1"/>
                </a:solidFill>
                <a:latin typeface="Roboto"/>
                <a:ea typeface="Roboto"/>
                <a:cs typeface="Roboto"/>
                <a:sym typeface="Roboto"/>
              </a:rPr>
              <a:t>Internships, Co-ops, WBL</a:t>
            </a:r>
            <a:endParaRPr sz="1900">
              <a:solidFill>
                <a:schemeClr val="lt1"/>
              </a:solidFill>
              <a:latin typeface="Roboto"/>
              <a:ea typeface="Roboto"/>
              <a:cs typeface="Roboto"/>
              <a:sym typeface="Roboto"/>
            </a:endParaRPr>
          </a:p>
        </p:txBody>
      </p:sp>
      <p:sp>
        <p:nvSpPr>
          <p:cNvPr id="1191" name="Google Shape;1191;g2f977b7ef1d_0_304"/>
          <p:cNvSpPr/>
          <p:nvPr/>
        </p:nvSpPr>
        <p:spPr>
          <a:xfrm>
            <a:off x="8942517" y="4471550"/>
            <a:ext cx="1755300" cy="10401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chemeClr val="lt1"/>
                </a:solidFill>
                <a:latin typeface="Roboto"/>
                <a:ea typeface="Roboto"/>
                <a:cs typeface="Roboto"/>
                <a:sym typeface="Roboto"/>
              </a:rPr>
              <a:t>Outdoor Pursuits/ Adventure</a:t>
            </a:r>
            <a:endParaRPr sz="1900">
              <a:solidFill>
                <a:schemeClr val="lt1"/>
              </a:solidFill>
              <a:latin typeface="Roboto"/>
              <a:ea typeface="Roboto"/>
              <a:cs typeface="Roboto"/>
              <a:sym typeface="Roboto"/>
            </a:endParaRPr>
          </a:p>
        </p:txBody>
      </p:sp>
      <p:sp>
        <p:nvSpPr>
          <p:cNvPr id="1192" name="Google Shape;1192;g2f977b7ef1d_0_304"/>
          <p:cNvSpPr/>
          <p:nvPr/>
        </p:nvSpPr>
        <p:spPr>
          <a:xfrm>
            <a:off x="1083433" y="4506201"/>
            <a:ext cx="1752900" cy="9708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chemeClr val="lt1"/>
                </a:solidFill>
                <a:latin typeface="Roboto"/>
                <a:ea typeface="Roboto"/>
                <a:cs typeface="Roboto"/>
                <a:sym typeface="Roboto"/>
              </a:rPr>
              <a:t>Classroom instruction, varies by discipline</a:t>
            </a:r>
            <a:endParaRPr sz="1500">
              <a:solidFill>
                <a:schemeClr val="lt1"/>
              </a:solidFill>
              <a:latin typeface="Roboto"/>
              <a:ea typeface="Roboto"/>
              <a:cs typeface="Roboto"/>
              <a:sym typeface="Roboto"/>
            </a:endParaRPr>
          </a:p>
        </p:txBody>
      </p:sp>
      <p:sp>
        <p:nvSpPr>
          <p:cNvPr id="1193" name="Google Shape;1193;g2f977b7ef1d_0_304"/>
          <p:cNvSpPr/>
          <p:nvPr/>
        </p:nvSpPr>
        <p:spPr>
          <a:xfrm>
            <a:off x="2564679" y="4471550"/>
            <a:ext cx="1755300" cy="10401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chemeClr val="lt1"/>
                </a:solidFill>
                <a:latin typeface="Roboto"/>
                <a:ea typeface="Roboto"/>
                <a:cs typeface="Roboto"/>
                <a:sym typeface="Roboto"/>
              </a:rPr>
              <a:t>First Year Experiences</a:t>
            </a:r>
            <a:endParaRPr sz="1900">
              <a:solidFill>
                <a:schemeClr val="lt1"/>
              </a:solidFill>
              <a:latin typeface="Roboto"/>
              <a:ea typeface="Roboto"/>
              <a:cs typeface="Roboto"/>
              <a:sym typeface="Roboto"/>
            </a:endParaRPr>
          </a:p>
        </p:txBody>
      </p:sp>
      <p:sp>
        <p:nvSpPr>
          <p:cNvPr id="1194" name="Google Shape;1194;g2f977b7ef1d_0_304"/>
          <p:cNvSpPr/>
          <p:nvPr/>
        </p:nvSpPr>
        <p:spPr>
          <a:xfrm>
            <a:off x="4283700" y="4471550"/>
            <a:ext cx="1755300" cy="10401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chemeClr val="lt1"/>
                </a:solidFill>
                <a:latin typeface="Roboto"/>
                <a:ea typeface="Roboto"/>
                <a:cs typeface="Roboto"/>
                <a:sym typeface="Roboto"/>
              </a:rPr>
              <a:t>Learning Communities</a:t>
            </a:r>
            <a:endParaRPr sz="1900">
              <a:solidFill>
                <a:schemeClr val="lt1"/>
              </a:solidFill>
              <a:latin typeface="Roboto"/>
              <a:ea typeface="Roboto"/>
              <a:cs typeface="Roboto"/>
              <a:sym typeface="Roboto"/>
            </a:endParaRPr>
          </a:p>
        </p:txBody>
      </p:sp>
      <p:sp>
        <p:nvSpPr>
          <p:cNvPr id="1195" name="Google Shape;1195;g2f977b7ef1d_0_304"/>
          <p:cNvSpPr/>
          <p:nvPr/>
        </p:nvSpPr>
        <p:spPr>
          <a:xfrm>
            <a:off x="10436700" y="4506200"/>
            <a:ext cx="1755300" cy="10401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800">
                <a:solidFill>
                  <a:schemeClr val="lt1"/>
                </a:solidFill>
                <a:latin typeface="Roboto"/>
                <a:ea typeface="Roboto"/>
                <a:cs typeface="Roboto"/>
                <a:sym typeface="Roboto"/>
              </a:rPr>
              <a:t>Student Activities, Clubs, &amp; Orgs</a:t>
            </a:r>
            <a:endParaRPr sz="1800">
              <a:solidFill>
                <a:schemeClr val="lt1"/>
              </a:solidFill>
              <a:latin typeface="Roboto"/>
              <a:ea typeface="Roboto"/>
              <a:cs typeface="Roboto"/>
              <a:sym typeface="Roboto"/>
            </a:endParaRPr>
          </a:p>
        </p:txBody>
      </p:sp>
      <p:sp>
        <p:nvSpPr>
          <p:cNvPr id="1196" name="Google Shape;1196;g2f977b7ef1d_0_304"/>
          <p:cNvSpPr/>
          <p:nvPr/>
        </p:nvSpPr>
        <p:spPr>
          <a:xfrm>
            <a:off x="943400" y="5496423"/>
            <a:ext cx="1752900" cy="970800"/>
          </a:xfrm>
          <a:prstGeom prst="roundRect">
            <a:avLst>
              <a:gd name="adj" fmla="val 16667"/>
            </a:avLst>
          </a:prstGeom>
          <a:solidFill>
            <a:srgbClr val="EFEFE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600">
                <a:highlight>
                  <a:srgbClr val="EFEFEF"/>
                </a:highlight>
                <a:latin typeface="Roboto"/>
                <a:ea typeface="Roboto"/>
                <a:cs typeface="Roboto"/>
                <a:sym typeface="Roboto"/>
              </a:rPr>
              <a:t>Disciplinary &amp; Professional Practice</a:t>
            </a:r>
            <a:endParaRPr sz="1600">
              <a:highlight>
                <a:srgbClr val="EFEFEF"/>
              </a:highlight>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8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8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8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8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9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8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8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7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sp>
        <p:nvSpPr>
          <p:cNvPr id="1201" name="Google Shape;1201;p6"/>
          <p:cNvSpPr txBox="1">
            <a:spLocks noGrp="1"/>
          </p:cNvSpPr>
          <p:nvPr>
            <p:ph type="sldNum" idx="12"/>
          </p:nvPr>
        </p:nvSpPr>
        <p:spPr>
          <a:xfrm>
            <a:off x="9310740" y="6390572"/>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202" name="Google Shape;1202;p6"/>
          <p:cNvSpPr txBox="1">
            <a:spLocks noGrp="1"/>
          </p:cNvSpPr>
          <p:nvPr>
            <p:ph type="body" idx="1"/>
          </p:nvPr>
        </p:nvSpPr>
        <p:spPr>
          <a:xfrm>
            <a:off x="6683673" y="2317571"/>
            <a:ext cx="5370267" cy="273088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000"/>
              <a:buNone/>
            </a:pPr>
            <a:r>
              <a:rPr lang="en-US" sz="2000" u="sng">
                <a:solidFill>
                  <a:schemeClr val="dk1"/>
                </a:solidFill>
                <a:latin typeface="Montserrat"/>
                <a:ea typeface="Montserrat"/>
                <a:cs typeface="Montserrat"/>
                <a:sym typeface="Montserrat"/>
              </a:rPr>
              <a:t>Emergent EL Offices and Leaders</a:t>
            </a:r>
            <a:endParaRPr/>
          </a:p>
          <a:p>
            <a:pPr marL="342900" lvl="0" indent="-342900" algn="ctr" rtl="0">
              <a:lnSpc>
                <a:spcPct val="90000"/>
              </a:lnSpc>
              <a:spcBef>
                <a:spcPts val="1000"/>
              </a:spcBef>
              <a:spcAft>
                <a:spcPts val="0"/>
              </a:spcAft>
              <a:buSzPts val="2000"/>
              <a:buFont typeface="Arial"/>
              <a:buChar char="•"/>
            </a:pPr>
            <a:r>
              <a:rPr lang="en-US" sz="2000">
                <a:solidFill>
                  <a:schemeClr val="dk1"/>
                </a:solidFill>
                <a:latin typeface="Montserrat"/>
                <a:ea typeface="Montserrat"/>
                <a:cs typeface="Montserrat"/>
                <a:sym typeface="Montserrat"/>
              </a:rPr>
              <a:t>New-ish Portfolio(s) of EL</a:t>
            </a:r>
            <a:endParaRPr/>
          </a:p>
          <a:p>
            <a:pPr marL="342900" lvl="0" indent="-342900" algn="ctr" rtl="0">
              <a:lnSpc>
                <a:spcPct val="90000"/>
              </a:lnSpc>
              <a:spcBef>
                <a:spcPts val="1000"/>
              </a:spcBef>
              <a:spcAft>
                <a:spcPts val="0"/>
              </a:spcAft>
              <a:buSzPts val="2000"/>
              <a:buFont typeface="Arial"/>
              <a:buChar char="•"/>
            </a:pPr>
            <a:r>
              <a:rPr lang="en-US" sz="2000">
                <a:solidFill>
                  <a:schemeClr val="dk1"/>
                </a:solidFill>
                <a:latin typeface="Montserrat"/>
                <a:ea typeface="Montserrat"/>
                <a:cs typeface="Montserrat"/>
                <a:sym typeface="Montserrat"/>
              </a:rPr>
              <a:t>Definitions and Taxonomies</a:t>
            </a:r>
            <a:endParaRPr/>
          </a:p>
          <a:p>
            <a:pPr marL="342900" lvl="0" indent="-342900" algn="ctr" rtl="0">
              <a:lnSpc>
                <a:spcPct val="90000"/>
              </a:lnSpc>
              <a:spcBef>
                <a:spcPts val="1000"/>
              </a:spcBef>
              <a:spcAft>
                <a:spcPts val="0"/>
              </a:spcAft>
              <a:buSzPts val="2000"/>
              <a:buFont typeface="Arial"/>
              <a:buChar char="•"/>
            </a:pPr>
            <a:r>
              <a:rPr lang="en-US" sz="2000">
                <a:solidFill>
                  <a:schemeClr val="dk1"/>
                </a:solidFill>
                <a:latin typeface="Montserrat"/>
                <a:ea typeface="Montserrat"/>
                <a:cs typeface="Montserrat"/>
                <a:sym typeface="Montserrat"/>
              </a:rPr>
              <a:t>Stewarding Campus Priorities</a:t>
            </a:r>
            <a:endParaRPr/>
          </a:p>
          <a:p>
            <a:pPr marL="457200" lvl="1" indent="0" algn="ctr" rtl="0">
              <a:lnSpc>
                <a:spcPct val="90000"/>
              </a:lnSpc>
              <a:spcBef>
                <a:spcPts val="500"/>
              </a:spcBef>
              <a:spcAft>
                <a:spcPts val="0"/>
              </a:spcAft>
              <a:buSzPts val="2000"/>
              <a:buNone/>
            </a:pPr>
            <a:r>
              <a:rPr lang="en-US">
                <a:solidFill>
                  <a:schemeClr val="dk1"/>
                </a:solidFill>
                <a:latin typeface="Montserrat"/>
                <a:ea typeface="Montserrat"/>
                <a:cs typeface="Montserrat"/>
                <a:sym typeface="Montserrat"/>
              </a:rPr>
              <a:t>(Executive, Strategic Plans, QEP) </a:t>
            </a:r>
            <a:endParaRPr/>
          </a:p>
        </p:txBody>
      </p:sp>
      <p:sp>
        <p:nvSpPr>
          <p:cNvPr id="1203" name="Google Shape;1203;p6"/>
          <p:cNvSpPr txBox="1"/>
          <p:nvPr/>
        </p:nvSpPr>
        <p:spPr>
          <a:xfrm>
            <a:off x="-323135" y="2060135"/>
            <a:ext cx="4616843" cy="2551374"/>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2"/>
              </a:buClr>
              <a:buSzPts val="2000"/>
              <a:buFont typeface="Noto Sans Symbols"/>
              <a:buNone/>
            </a:pPr>
            <a:r>
              <a:rPr lang="en-US" sz="2000" b="0" i="0" u="sng">
                <a:solidFill>
                  <a:schemeClr val="dk1"/>
                </a:solidFill>
                <a:latin typeface="Montserrat"/>
                <a:ea typeface="Montserrat"/>
                <a:cs typeface="Montserrat"/>
                <a:sym typeface="Montserrat"/>
              </a:rPr>
              <a:t>Pressures on Higher Ed</a:t>
            </a:r>
            <a:endParaRPr/>
          </a:p>
          <a:p>
            <a:pPr marL="342900" marR="0" lvl="0" indent="-342900" algn="ctr" rtl="0">
              <a:lnSpc>
                <a:spcPct val="90000"/>
              </a:lnSpc>
              <a:spcBef>
                <a:spcPts val="1000"/>
              </a:spcBef>
              <a:spcAft>
                <a:spcPts val="0"/>
              </a:spcAft>
              <a:buClr>
                <a:schemeClr val="accent2"/>
              </a:buClr>
              <a:buSzPts val="2000"/>
              <a:buFont typeface="Arial"/>
              <a:buChar char="•"/>
            </a:pPr>
            <a:r>
              <a:rPr lang="en-US" sz="2000" b="0" i="0">
                <a:solidFill>
                  <a:schemeClr val="dk1"/>
                </a:solidFill>
                <a:latin typeface="Montserrat"/>
                <a:ea typeface="Montserrat"/>
                <a:cs typeface="Montserrat"/>
                <a:sym typeface="Montserrat"/>
              </a:rPr>
              <a:t>Students and their Families</a:t>
            </a:r>
            <a:endParaRPr/>
          </a:p>
          <a:p>
            <a:pPr marL="342900" marR="0" lvl="0" indent="-342900" algn="ctr" rtl="0">
              <a:lnSpc>
                <a:spcPct val="90000"/>
              </a:lnSpc>
              <a:spcBef>
                <a:spcPts val="1000"/>
              </a:spcBef>
              <a:spcAft>
                <a:spcPts val="0"/>
              </a:spcAft>
              <a:buClr>
                <a:schemeClr val="accent2"/>
              </a:buClr>
              <a:buSzPts val="2000"/>
              <a:buFont typeface="Arial"/>
              <a:buChar char="•"/>
            </a:pPr>
            <a:r>
              <a:rPr lang="en-US" sz="2000" b="0" i="0">
                <a:solidFill>
                  <a:schemeClr val="dk1"/>
                </a:solidFill>
                <a:latin typeface="Montserrat"/>
                <a:ea typeface="Montserrat"/>
                <a:cs typeface="Montserrat"/>
                <a:sym typeface="Montserrat"/>
              </a:rPr>
              <a:t>Employers</a:t>
            </a:r>
            <a:endParaRPr/>
          </a:p>
          <a:p>
            <a:pPr marL="342900" marR="0" lvl="0" indent="-342900" algn="ctr" rtl="0">
              <a:lnSpc>
                <a:spcPct val="90000"/>
              </a:lnSpc>
              <a:spcBef>
                <a:spcPts val="1000"/>
              </a:spcBef>
              <a:spcAft>
                <a:spcPts val="0"/>
              </a:spcAft>
              <a:buClr>
                <a:schemeClr val="accent2"/>
              </a:buClr>
              <a:buSzPts val="2000"/>
              <a:buFont typeface="Arial"/>
              <a:buChar char="•"/>
            </a:pPr>
            <a:r>
              <a:rPr lang="en-US" sz="2000" b="0" i="0">
                <a:solidFill>
                  <a:schemeClr val="dk1"/>
                </a:solidFill>
                <a:latin typeface="Montserrat"/>
                <a:ea typeface="Montserrat"/>
                <a:cs typeface="Montserrat"/>
                <a:sym typeface="Montserrat"/>
              </a:rPr>
              <a:t>Legislatures </a:t>
            </a:r>
            <a:endParaRPr/>
          </a:p>
          <a:p>
            <a:pPr marL="342900" marR="0" lvl="0" indent="-342900" algn="ctr" rtl="0">
              <a:lnSpc>
                <a:spcPct val="90000"/>
              </a:lnSpc>
              <a:spcBef>
                <a:spcPts val="1000"/>
              </a:spcBef>
              <a:spcAft>
                <a:spcPts val="0"/>
              </a:spcAft>
              <a:buClr>
                <a:schemeClr val="accent2"/>
              </a:buClr>
              <a:buSzPts val="2000"/>
              <a:buFont typeface="Arial"/>
              <a:buChar char="•"/>
            </a:pPr>
            <a:r>
              <a:rPr lang="en-US" sz="2000" b="0" i="0">
                <a:solidFill>
                  <a:schemeClr val="dk1"/>
                </a:solidFill>
                <a:latin typeface="Montserrat"/>
                <a:ea typeface="Montserrat"/>
                <a:cs typeface="Montserrat"/>
                <a:sym typeface="Montserrat"/>
              </a:rPr>
              <a:t>Cost</a:t>
            </a:r>
            <a:endParaRPr/>
          </a:p>
          <a:p>
            <a:pPr marL="342900" marR="0" lvl="0" indent="-342900" algn="ctr" rtl="0">
              <a:lnSpc>
                <a:spcPct val="90000"/>
              </a:lnSpc>
              <a:spcBef>
                <a:spcPts val="1000"/>
              </a:spcBef>
              <a:spcAft>
                <a:spcPts val="0"/>
              </a:spcAft>
              <a:buClr>
                <a:schemeClr val="accent2"/>
              </a:buClr>
              <a:buSzPts val="2000"/>
              <a:buFont typeface="Arial"/>
              <a:buChar char="•"/>
            </a:pPr>
            <a:r>
              <a:rPr lang="en-US" sz="2000" b="0" i="0">
                <a:solidFill>
                  <a:schemeClr val="dk1"/>
                </a:solidFill>
                <a:latin typeface="Montserrat"/>
                <a:ea typeface="Montserrat"/>
                <a:cs typeface="Montserrat"/>
                <a:sym typeface="Montserrat"/>
              </a:rPr>
              <a:t>Public Perception</a:t>
            </a:r>
            <a:endParaRPr/>
          </a:p>
        </p:txBody>
      </p:sp>
      <p:sp>
        <p:nvSpPr>
          <p:cNvPr id="1204" name="Google Shape;1204;p6"/>
          <p:cNvSpPr txBox="1"/>
          <p:nvPr/>
        </p:nvSpPr>
        <p:spPr>
          <a:xfrm>
            <a:off x="2962880" y="4354072"/>
            <a:ext cx="5370267" cy="2730884"/>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2"/>
              </a:buClr>
              <a:buSzPts val="2000"/>
              <a:buFont typeface="Noto Sans Symbols"/>
              <a:buNone/>
            </a:pPr>
            <a:r>
              <a:rPr lang="en-US" sz="2000" b="0" i="0" u="sng">
                <a:solidFill>
                  <a:schemeClr val="dk1"/>
                </a:solidFill>
                <a:latin typeface="Montserrat"/>
                <a:ea typeface="Montserrat"/>
                <a:cs typeface="Montserrat"/>
                <a:sym typeface="Montserrat"/>
              </a:rPr>
              <a:t>Questions Facing Campus EL</a:t>
            </a:r>
            <a:endParaRPr/>
          </a:p>
          <a:p>
            <a:pPr marL="342900" marR="0" lvl="0" indent="-342900" algn="ctr" rtl="0">
              <a:lnSpc>
                <a:spcPct val="90000"/>
              </a:lnSpc>
              <a:spcBef>
                <a:spcPts val="1000"/>
              </a:spcBef>
              <a:spcAft>
                <a:spcPts val="0"/>
              </a:spcAft>
              <a:buClr>
                <a:schemeClr val="accent2"/>
              </a:buClr>
              <a:buSzPts val="2000"/>
              <a:buFont typeface="Arial"/>
              <a:buChar char="•"/>
            </a:pPr>
            <a:r>
              <a:rPr lang="en-US" sz="2000" b="0" i="0">
                <a:solidFill>
                  <a:schemeClr val="dk1"/>
                </a:solidFill>
                <a:latin typeface="Montserrat"/>
                <a:ea typeface="Montserrat"/>
                <a:cs typeface="Montserrat"/>
                <a:sym typeface="Montserrat"/>
              </a:rPr>
              <a:t>Sustainability</a:t>
            </a:r>
            <a:endParaRPr/>
          </a:p>
          <a:p>
            <a:pPr marL="342900" marR="0" lvl="0" indent="-342900" algn="ctr" rtl="0">
              <a:lnSpc>
                <a:spcPct val="90000"/>
              </a:lnSpc>
              <a:spcBef>
                <a:spcPts val="1000"/>
              </a:spcBef>
              <a:spcAft>
                <a:spcPts val="0"/>
              </a:spcAft>
              <a:buClr>
                <a:schemeClr val="accent2"/>
              </a:buClr>
              <a:buSzPts val="2000"/>
              <a:buFont typeface="Arial"/>
              <a:buChar char="•"/>
            </a:pPr>
            <a:r>
              <a:rPr lang="en-US" sz="2000" b="0" i="0">
                <a:solidFill>
                  <a:schemeClr val="dk1"/>
                </a:solidFill>
                <a:latin typeface="Montserrat"/>
                <a:ea typeface="Montserrat"/>
                <a:cs typeface="Montserrat"/>
                <a:sym typeface="Montserrat"/>
              </a:rPr>
              <a:t>Data</a:t>
            </a:r>
            <a:endParaRPr/>
          </a:p>
          <a:p>
            <a:pPr marL="342900" marR="0" lvl="0" indent="-342900" algn="ctr" rtl="0">
              <a:lnSpc>
                <a:spcPct val="90000"/>
              </a:lnSpc>
              <a:spcBef>
                <a:spcPts val="1000"/>
              </a:spcBef>
              <a:spcAft>
                <a:spcPts val="0"/>
              </a:spcAft>
              <a:buClr>
                <a:schemeClr val="accent2"/>
              </a:buClr>
              <a:buSzPts val="2000"/>
              <a:buFont typeface="Arial"/>
              <a:buChar char="•"/>
            </a:pPr>
            <a:r>
              <a:rPr lang="en-US" sz="2000" b="0" i="0">
                <a:solidFill>
                  <a:schemeClr val="dk1"/>
                </a:solidFill>
                <a:latin typeface="Montserrat"/>
                <a:ea typeface="Montserrat"/>
                <a:cs typeface="Montserrat"/>
                <a:sym typeface="Montserrat"/>
              </a:rPr>
              <a:t>Quality</a:t>
            </a:r>
            <a:endParaRPr/>
          </a:p>
          <a:p>
            <a:pPr marL="342900" marR="0" lvl="0" indent="-342900" algn="ctr" rtl="0">
              <a:lnSpc>
                <a:spcPct val="90000"/>
              </a:lnSpc>
              <a:spcBef>
                <a:spcPts val="1000"/>
              </a:spcBef>
              <a:spcAft>
                <a:spcPts val="0"/>
              </a:spcAft>
              <a:buClr>
                <a:schemeClr val="accent2"/>
              </a:buClr>
              <a:buSzPts val="2000"/>
              <a:buFont typeface="Arial"/>
              <a:buChar char="•"/>
            </a:pPr>
            <a:r>
              <a:rPr lang="en-US" sz="2000" b="0" i="0">
                <a:solidFill>
                  <a:schemeClr val="dk1"/>
                </a:solidFill>
                <a:latin typeface="Montserrat"/>
                <a:ea typeface="Montserrat"/>
                <a:cs typeface="Montserrat"/>
                <a:sym typeface="Montserrat"/>
              </a:rPr>
              <a:t>Recognition</a:t>
            </a:r>
            <a:endParaRPr/>
          </a:p>
          <a:p>
            <a:pPr marL="342900" marR="0" lvl="0" indent="-342900" algn="ctr" rtl="0">
              <a:lnSpc>
                <a:spcPct val="90000"/>
              </a:lnSpc>
              <a:spcBef>
                <a:spcPts val="1000"/>
              </a:spcBef>
              <a:spcAft>
                <a:spcPts val="0"/>
              </a:spcAft>
              <a:buClr>
                <a:schemeClr val="accent2"/>
              </a:buClr>
              <a:buSzPts val="2000"/>
              <a:buFont typeface="Arial"/>
              <a:buChar char="•"/>
            </a:pPr>
            <a:r>
              <a:rPr lang="en-US" sz="2000" b="0" i="0">
                <a:solidFill>
                  <a:schemeClr val="dk1"/>
                </a:solidFill>
                <a:latin typeface="Montserrat"/>
                <a:ea typeface="Montserrat"/>
                <a:cs typeface="Montserrat"/>
                <a:sym typeface="Montserrat"/>
              </a:rPr>
              <a:t>Attention</a:t>
            </a:r>
            <a:endParaRPr/>
          </a:p>
        </p:txBody>
      </p:sp>
      <p:sp>
        <p:nvSpPr>
          <p:cNvPr id="1205" name="Google Shape;1205;p6"/>
          <p:cNvSpPr/>
          <p:nvPr/>
        </p:nvSpPr>
        <p:spPr>
          <a:xfrm>
            <a:off x="1393543" y="281070"/>
            <a:ext cx="8508940" cy="1774737"/>
          </a:xfrm>
          <a:prstGeom prst="ellipse">
            <a:avLst/>
          </a:prstGeom>
          <a:gradFill>
            <a:gsLst>
              <a:gs pos="0">
                <a:schemeClr val="accent2"/>
              </a:gs>
              <a:gs pos="99000">
                <a:schemeClr val="accent6"/>
              </a:gs>
              <a:gs pos="100000">
                <a:schemeClr val="accent6"/>
              </a:gs>
            </a:gsLst>
            <a:lin ang="13500000" scaled="0"/>
          </a:grad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None/>
            </a:pPr>
            <a:r>
              <a:rPr lang="en-US" sz="3600" b="1">
                <a:solidFill>
                  <a:schemeClr val="lt1"/>
                </a:solidFill>
                <a:latin typeface="Montserrat Black"/>
                <a:ea typeface="Montserrat Black"/>
                <a:cs typeface="Montserrat Black"/>
                <a:sym typeface="Montserrat Black"/>
              </a:rPr>
              <a:t>Relevant EL Ecosystem Trends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Google Shape;1211;g2f977b7ef1d_0_101"/>
          <p:cNvSpPr txBox="1">
            <a:spLocks noGrp="1"/>
          </p:cNvSpPr>
          <p:nvPr>
            <p:ph type="sldNum" idx="12"/>
          </p:nvPr>
        </p:nvSpPr>
        <p:spPr>
          <a:xfrm>
            <a:off x="9310740" y="6390572"/>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
        <p:nvSpPr>
          <p:cNvPr id="1212" name="Google Shape;1212;g2f977b7ef1d_0_101"/>
          <p:cNvSpPr txBox="1">
            <a:spLocks noGrp="1"/>
          </p:cNvSpPr>
          <p:nvPr>
            <p:ph type="body" idx="4"/>
          </p:nvPr>
        </p:nvSpPr>
        <p:spPr>
          <a:xfrm>
            <a:off x="478263" y="497425"/>
            <a:ext cx="10935600" cy="922500"/>
          </a:xfrm>
          <a:prstGeom prst="rect">
            <a:avLst/>
          </a:prstGeom>
        </p:spPr>
        <p:txBody>
          <a:bodyPr spcFirstLastPara="1" wrap="square" lIns="182875" tIns="91425" rIns="182875" bIns="91425" anchor="b" anchorCtr="0">
            <a:spAutoFit/>
          </a:bodyPr>
          <a:lstStyle/>
          <a:p>
            <a:pPr marL="0" lvl="0" indent="0" algn="ctr" rtl="0">
              <a:spcBef>
                <a:spcPts val="1000"/>
              </a:spcBef>
              <a:spcAft>
                <a:spcPts val="0"/>
              </a:spcAft>
              <a:buNone/>
            </a:pPr>
            <a:r>
              <a:rPr lang="en-US" sz="3600" b="1">
                <a:latin typeface="Montserrat"/>
                <a:ea typeface="Montserrat"/>
                <a:cs typeface="Montserrat"/>
                <a:sym typeface="Montserrat"/>
              </a:rPr>
              <a:t>Process Learning Theories </a:t>
            </a:r>
            <a:r>
              <a:rPr lang="en-US" sz="1400" b="1">
                <a:latin typeface="Montserrat"/>
                <a:ea typeface="Montserrat"/>
                <a:cs typeface="Montserrat"/>
                <a:sym typeface="Montserrat"/>
              </a:rPr>
              <a:t>(presented chronologically)</a:t>
            </a:r>
            <a:endParaRPr sz="1400" b="1">
              <a:latin typeface="Montserrat"/>
              <a:ea typeface="Montserrat"/>
              <a:cs typeface="Montserrat"/>
              <a:sym typeface="Montserrat"/>
            </a:endParaRPr>
          </a:p>
          <a:p>
            <a:pPr marL="0" lvl="0" indent="0" algn="ctr" rtl="0">
              <a:spcBef>
                <a:spcPts val="1000"/>
              </a:spcBef>
              <a:spcAft>
                <a:spcPts val="0"/>
              </a:spcAft>
              <a:buNone/>
            </a:pPr>
            <a:r>
              <a:rPr lang="en-US" sz="800" b="1">
                <a:latin typeface="Montserrat"/>
                <a:ea typeface="Montserrat"/>
                <a:cs typeface="Montserrat"/>
                <a:sym typeface="Montserrat"/>
              </a:rPr>
              <a:t>See Engeström, Y., &amp; Sannino, A. (2012). Whatever happened to process theories of learning? Learning, Culture and Social Interaction, 1(1), 45–56. https://doi.org/10.1016/j.lcsi.2012. 03.002</a:t>
            </a:r>
            <a:endParaRPr sz="3600" b="1">
              <a:latin typeface="Montserrat"/>
              <a:ea typeface="Montserrat"/>
              <a:cs typeface="Montserrat"/>
              <a:sym typeface="Montserrat"/>
            </a:endParaRPr>
          </a:p>
        </p:txBody>
      </p:sp>
      <p:sp>
        <p:nvSpPr>
          <p:cNvPr id="1213" name="Google Shape;1213;g2f977b7ef1d_0_101"/>
          <p:cNvSpPr txBox="1">
            <a:spLocks noGrp="1"/>
          </p:cNvSpPr>
          <p:nvPr>
            <p:ph type="body" idx="5"/>
          </p:nvPr>
        </p:nvSpPr>
        <p:spPr>
          <a:xfrm>
            <a:off x="478275" y="1572613"/>
            <a:ext cx="5312100" cy="434100"/>
          </a:xfrm>
          <a:prstGeom prst="rect">
            <a:avLst/>
          </a:prstGeom>
        </p:spPr>
        <p:txBody>
          <a:bodyPr spcFirstLastPara="1" wrap="square" lIns="182875" tIns="91425" rIns="182875" bIns="91425" anchor="b" anchorCtr="0">
            <a:spAutoFit/>
          </a:bodyPr>
          <a:lstStyle/>
          <a:p>
            <a:pPr marL="0" lvl="0" indent="0" algn="l" rtl="0">
              <a:spcBef>
                <a:spcPts val="1000"/>
              </a:spcBef>
              <a:spcAft>
                <a:spcPts val="0"/>
              </a:spcAft>
              <a:buNone/>
            </a:pPr>
            <a:r>
              <a:rPr lang="en-US"/>
              <a:t>Borton’s What, So What, Now What? (1970)</a:t>
            </a:r>
            <a:endParaRPr/>
          </a:p>
        </p:txBody>
      </p:sp>
      <p:sp>
        <p:nvSpPr>
          <p:cNvPr id="1214" name="Google Shape;1214;g2f977b7ef1d_0_101"/>
          <p:cNvSpPr txBox="1">
            <a:spLocks noGrp="1"/>
          </p:cNvSpPr>
          <p:nvPr>
            <p:ph type="body" idx="5"/>
          </p:nvPr>
        </p:nvSpPr>
        <p:spPr>
          <a:xfrm>
            <a:off x="796800" y="2759542"/>
            <a:ext cx="5074800" cy="434100"/>
          </a:xfrm>
          <a:prstGeom prst="rect">
            <a:avLst/>
          </a:prstGeom>
        </p:spPr>
        <p:txBody>
          <a:bodyPr spcFirstLastPara="1" wrap="square" lIns="182875" tIns="91425" rIns="182875" bIns="91425" anchor="b" anchorCtr="0">
            <a:spAutoFit/>
          </a:bodyPr>
          <a:lstStyle/>
          <a:p>
            <a:pPr marL="0" lvl="0" indent="0" algn="l" rtl="0">
              <a:spcBef>
                <a:spcPts val="1000"/>
              </a:spcBef>
              <a:spcAft>
                <a:spcPts val="0"/>
              </a:spcAft>
              <a:buNone/>
            </a:pPr>
            <a:r>
              <a:rPr lang="en-US"/>
              <a:t>Schön’s Reflection in/on Action (1983)</a:t>
            </a:r>
            <a:endParaRPr/>
          </a:p>
        </p:txBody>
      </p:sp>
      <p:sp>
        <p:nvSpPr>
          <p:cNvPr id="1215" name="Google Shape;1215;g2f977b7ef1d_0_101"/>
          <p:cNvSpPr txBox="1">
            <a:spLocks noGrp="1"/>
          </p:cNvSpPr>
          <p:nvPr>
            <p:ph type="body" idx="5"/>
          </p:nvPr>
        </p:nvSpPr>
        <p:spPr>
          <a:xfrm>
            <a:off x="977100" y="3382079"/>
            <a:ext cx="5074800" cy="434100"/>
          </a:xfrm>
          <a:prstGeom prst="rect">
            <a:avLst/>
          </a:prstGeom>
        </p:spPr>
        <p:txBody>
          <a:bodyPr spcFirstLastPara="1" wrap="square" lIns="182875" tIns="91425" rIns="182875" bIns="91425" anchor="b" anchorCtr="0">
            <a:spAutoFit/>
          </a:bodyPr>
          <a:lstStyle/>
          <a:p>
            <a:pPr marL="0" lvl="0" indent="0" algn="l" rtl="0">
              <a:spcBef>
                <a:spcPts val="1000"/>
              </a:spcBef>
              <a:spcAft>
                <a:spcPts val="0"/>
              </a:spcAft>
              <a:buNone/>
            </a:pPr>
            <a:r>
              <a:rPr lang="en-US"/>
              <a:t>Kolb’s Experiential Learning Cycle (1984) </a:t>
            </a:r>
            <a:endParaRPr/>
          </a:p>
        </p:txBody>
      </p:sp>
      <p:sp>
        <p:nvSpPr>
          <p:cNvPr id="1216" name="Google Shape;1216;g2f977b7ef1d_0_101"/>
          <p:cNvSpPr txBox="1">
            <a:spLocks noGrp="1"/>
          </p:cNvSpPr>
          <p:nvPr>
            <p:ph type="body" idx="5"/>
          </p:nvPr>
        </p:nvSpPr>
        <p:spPr>
          <a:xfrm>
            <a:off x="1200650" y="4003204"/>
            <a:ext cx="5074800" cy="434100"/>
          </a:xfrm>
          <a:prstGeom prst="rect">
            <a:avLst/>
          </a:prstGeom>
        </p:spPr>
        <p:txBody>
          <a:bodyPr spcFirstLastPara="1" wrap="square" lIns="182875" tIns="91425" rIns="182875" bIns="91425" anchor="b" anchorCtr="0">
            <a:spAutoFit/>
          </a:bodyPr>
          <a:lstStyle/>
          <a:p>
            <a:pPr marL="0" lvl="0" indent="0" algn="l" rtl="0">
              <a:spcBef>
                <a:spcPts val="1000"/>
              </a:spcBef>
              <a:spcAft>
                <a:spcPts val="0"/>
              </a:spcAft>
              <a:buNone/>
            </a:pPr>
            <a:r>
              <a:rPr lang="en-US"/>
              <a:t>Gibbs’ Reflective Writing Cycle (1988)</a:t>
            </a:r>
            <a:endParaRPr/>
          </a:p>
        </p:txBody>
      </p:sp>
      <p:sp>
        <p:nvSpPr>
          <p:cNvPr id="1217" name="Google Shape;1217;g2f977b7ef1d_0_101"/>
          <p:cNvSpPr txBox="1"/>
          <p:nvPr/>
        </p:nvSpPr>
        <p:spPr>
          <a:xfrm>
            <a:off x="5871600" y="1582388"/>
            <a:ext cx="3360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rgbClr val="222222"/>
                </a:solidFill>
                <a:highlight>
                  <a:srgbClr val="FFFFFF"/>
                </a:highlight>
              </a:rPr>
              <a:t>Borton, T. (1970). </a:t>
            </a:r>
            <a:r>
              <a:rPr lang="en-US" sz="1000" i="1">
                <a:solidFill>
                  <a:srgbClr val="222222"/>
                </a:solidFill>
                <a:highlight>
                  <a:srgbClr val="FFFFFF"/>
                </a:highlight>
              </a:rPr>
              <a:t>Reach, touch and teach: Student concerns and education</a:t>
            </a:r>
            <a:r>
              <a:rPr lang="en-US" sz="1000">
                <a:solidFill>
                  <a:srgbClr val="222222"/>
                </a:solidFill>
                <a:highlight>
                  <a:srgbClr val="FFFFFF"/>
                </a:highlight>
              </a:rPr>
              <a:t>. McGraw-Hill Book Company.</a:t>
            </a:r>
            <a:endParaRPr/>
          </a:p>
        </p:txBody>
      </p:sp>
      <p:sp>
        <p:nvSpPr>
          <p:cNvPr id="1218" name="Google Shape;1218;g2f977b7ef1d_0_101"/>
          <p:cNvSpPr txBox="1"/>
          <p:nvPr/>
        </p:nvSpPr>
        <p:spPr>
          <a:xfrm>
            <a:off x="6051900" y="2792088"/>
            <a:ext cx="3000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rgbClr val="222222"/>
                </a:solidFill>
                <a:highlight>
                  <a:srgbClr val="FFFFFF"/>
                </a:highlight>
              </a:rPr>
              <a:t>Schön, D. A. (2017). </a:t>
            </a:r>
            <a:r>
              <a:rPr lang="en-US" sz="1000" i="1">
                <a:solidFill>
                  <a:srgbClr val="222222"/>
                </a:solidFill>
                <a:highlight>
                  <a:srgbClr val="FFFFFF"/>
                </a:highlight>
              </a:rPr>
              <a:t>The reflective practitioner: How professionals think in action</a:t>
            </a:r>
            <a:r>
              <a:rPr lang="en-US" sz="1000">
                <a:solidFill>
                  <a:srgbClr val="222222"/>
                </a:solidFill>
                <a:highlight>
                  <a:srgbClr val="FFFFFF"/>
                </a:highlight>
              </a:rPr>
              <a:t>. Routledge.</a:t>
            </a:r>
            <a:endParaRPr/>
          </a:p>
        </p:txBody>
      </p:sp>
      <p:sp>
        <p:nvSpPr>
          <p:cNvPr id="1219" name="Google Shape;1219;g2f977b7ef1d_0_101"/>
          <p:cNvSpPr txBox="1"/>
          <p:nvPr/>
        </p:nvSpPr>
        <p:spPr>
          <a:xfrm>
            <a:off x="6237750" y="3386863"/>
            <a:ext cx="3768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rgbClr val="222222"/>
                </a:solidFill>
                <a:highlight>
                  <a:srgbClr val="FFFFFF"/>
                </a:highlight>
              </a:rPr>
              <a:t>Kolb, D. A. (2014). </a:t>
            </a:r>
            <a:r>
              <a:rPr lang="en-US" sz="1000" i="1">
                <a:solidFill>
                  <a:srgbClr val="222222"/>
                </a:solidFill>
                <a:highlight>
                  <a:srgbClr val="FFFFFF"/>
                </a:highlight>
              </a:rPr>
              <a:t>Experiential learning: Experience as the source of learning and development</a:t>
            </a:r>
            <a:r>
              <a:rPr lang="en-US" sz="1000">
                <a:solidFill>
                  <a:srgbClr val="222222"/>
                </a:solidFill>
                <a:highlight>
                  <a:srgbClr val="FFFFFF"/>
                </a:highlight>
              </a:rPr>
              <a:t>. FT press.</a:t>
            </a:r>
            <a:endParaRPr/>
          </a:p>
        </p:txBody>
      </p:sp>
      <p:sp>
        <p:nvSpPr>
          <p:cNvPr id="1220" name="Google Shape;1220;g2f977b7ef1d_0_101"/>
          <p:cNvSpPr txBox="1"/>
          <p:nvPr/>
        </p:nvSpPr>
        <p:spPr>
          <a:xfrm>
            <a:off x="6407750" y="4010325"/>
            <a:ext cx="3892200" cy="515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900"/>
              </a:spcBef>
              <a:spcAft>
                <a:spcPts val="900"/>
              </a:spcAft>
              <a:buNone/>
            </a:pPr>
            <a:r>
              <a:rPr lang="en-US" sz="1000">
                <a:solidFill>
                  <a:schemeClr val="dk1"/>
                </a:solidFill>
                <a:highlight>
                  <a:srgbClr val="FFFFFF"/>
                </a:highlight>
              </a:rPr>
              <a:t>Gibbs, G. (1988). Learning by doing: A guide to teaching and learning methods. Oxford: Oxford Further Education Unit</a:t>
            </a:r>
            <a:endParaRPr sz="1000">
              <a:solidFill>
                <a:schemeClr val="dk1"/>
              </a:solidFill>
            </a:endParaRPr>
          </a:p>
        </p:txBody>
      </p:sp>
      <p:sp>
        <p:nvSpPr>
          <p:cNvPr id="1221" name="Google Shape;1221;g2f977b7ef1d_0_101"/>
          <p:cNvSpPr txBox="1">
            <a:spLocks noGrp="1"/>
          </p:cNvSpPr>
          <p:nvPr>
            <p:ph type="body" idx="5"/>
          </p:nvPr>
        </p:nvSpPr>
        <p:spPr>
          <a:xfrm>
            <a:off x="1381950" y="4580188"/>
            <a:ext cx="5191800" cy="434100"/>
          </a:xfrm>
          <a:prstGeom prst="rect">
            <a:avLst/>
          </a:prstGeom>
        </p:spPr>
        <p:txBody>
          <a:bodyPr spcFirstLastPara="1" wrap="square" lIns="182875" tIns="91425" rIns="182875" bIns="91425" anchor="b" anchorCtr="0">
            <a:spAutoFit/>
          </a:bodyPr>
          <a:lstStyle/>
          <a:p>
            <a:pPr marL="0" lvl="0" indent="0" algn="l" rtl="0">
              <a:spcBef>
                <a:spcPts val="1000"/>
              </a:spcBef>
              <a:spcAft>
                <a:spcPts val="0"/>
              </a:spcAft>
              <a:buNone/>
            </a:pPr>
            <a:r>
              <a:rPr lang="en-US"/>
              <a:t>Kiser’s Integrative processing model (1998)</a:t>
            </a:r>
            <a:endParaRPr/>
          </a:p>
        </p:txBody>
      </p:sp>
      <p:sp>
        <p:nvSpPr>
          <p:cNvPr id="1222" name="Google Shape;1222;g2f977b7ef1d_0_101"/>
          <p:cNvSpPr txBox="1">
            <a:spLocks noGrp="1"/>
          </p:cNvSpPr>
          <p:nvPr>
            <p:ph type="body" idx="5"/>
          </p:nvPr>
        </p:nvSpPr>
        <p:spPr>
          <a:xfrm>
            <a:off x="1604950" y="5179254"/>
            <a:ext cx="5074800" cy="434100"/>
          </a:xfrm>
          <a:prstGeom prst="rect">
            <a:avLst/>
          </a:prstGeom>
        </p:spPr>
        <p:txBody>
          <a:bodyPr spcFirstLastPara="1" wrap="square" lIns="182875" tIns="91425" rIns="182875" bIns="91425" anchor="b" anchorCtr="0">
            <a:spAutoFit/>
          </a:bodyPr>
          <a:lstStyle/>
          <a:p>
            <a:pPr marL="0" lvl="0" indent="0" algn="l" rtl="0">
              <a:spcBef>
                <a:spcPts val="1000"/>
              </a:spcBef>
              <a:spcAft>
                <a:spcPts val="0"/>
              </a:spcAft>
              <a:buNone/>
            </a:pPr>
            <a:r>
              <a:rPr lang="en-US"/>
              <a:t>Rodgers’ Reflective Cycle (2002)</a:t>
            </a:r>
            <a:endParaRPr/>
          </a:p>
        </p:txBody>
      </p:sp>
      <p:sp>
        <p:nvSpPr>
          <p:cNvPr id="1223" name="Google Shape;1223;g2f977b7ef1d_0_101"/>
          <p:cNvSpPr txBox="1">
            <a:spLocks noGrp="1"/>
          </p:cNvSpPr>
          <p:nvPr>
            <p:ph type="body" idx="5"/>
          </p:nvPr>
        </p:nvSpPr>
        <p:spPr>
          <a:xfrm>
            <a:off x="1940100" y="5743029"/>
            <a:ext cx="5074800" cy="434100"/>
          </a:xfrm>
          <a:prstGeom prst="rect">
            <a:avLst/>
          </a:prstGeom>
        </p:spPr>
        <p:txBody>
          <a:bodyPr spcFirstLastPara="1" wrap="square" lIns="182875" tIns="91425" rIns="182875" bIns="91425" anchor="b" anchorCtr="0">
            <a:spAutoFit/>
          </a:bodyPr>
          <a:lstStyle/>
          <a:p>
            <a:pPr marL="0" lvl="0" indent="0" algn="l" rtl="0">
              <a:spcBef>
                <a:spcPts val="1000"/>
              </a:spcBef>
              <a:spcAft>
                <a:spcPts val="0"/>
              </a:spcAft>
              <a:buNone/>
            </a:pPr>
            <a:r>
              <a:rPr lang="en-US"/>
              <a:t>Moon’s Five Stages of Learning (2004)</a:t>
            </a:r>
            <a:endParaRPr/>
          </a:p>
        </p:txBody>
      </p:sp>
      <p:sp>
        <p:nvSpPr>
          <p:cNvPr id="1224" name="Google Shape;1224;g2f977b7ef1d_0_101"/>
          <p:cNvSpPr txBox="1"/>
          <p:nvPr/>
        </p:nvSpPr>
        <p:spPr>
          <a:xfrm>
            <a:off x="7165300" y="5743650"/>
            <a:ext cx="3892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t>Moon, J. (2004) Handbook of Reflective and Experiential Learning: Theory and practice. New York, NY, RoutledgeFalmer</a:t>
            </a:r>
            <a:endParaRPr sz="1000"/>
          </a:p>
        </p:txBody>
      </p:sp>
      <p:sp>
        <p:nvSpPr>
          <p:cNvPr id="1225" name="Google Shape;1225;g2f977b7ef1d_0_101"/>
          <p:cNvSpPr txBox="1"/>
          <p:nvPr/>
        </p:nvSpPr>
        <p:spPr>
          <a:xfrm>
            <a:off x="6926675" y="5180463"/>
            <a:ext cx="4867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t>Rodgers, C. R. (2002). Voices inside schools: Seeing student learning. Teacher change and the role of reflection. </a:t>
            </a:r>
            <a:r>
              <a:rPr lang="en-US" sz="1000" i="1"/>
              <a:t>Harvard Educational Review, 72</a:t>
            </a:r>
            <a:r>
              <a:rPr lang="en-US" sz="1000"/>
              <a:t>(2). 230-253.</a:t>
            </a:r>
            <a:endParaRPr sz="1000"/>
          </a:p>
        </p:txBody>
      </p:sp>
      <p:sp>
        <p:nvSpPr>
          <p:cNvPr id="1226" name="Google Shape;1226;g2f977b7ef1d_0_101"/>
          <p:cNvSpPr txBox="1"/>
          <p:nvPr/>
        </p:nvSpPr>
        <p:spPr>
          <a:xfrm>
            <a:off x="6724000" y="4582588"/>
            <a:ext cx="4774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t>Kiser, P. M. (1998). The integrative processing model: A frameworks for learning in the field of experience. </a:t>
            </a:r>
            <a:r>
              <a:rPr lang="en-US" sz="1000" i="1"/>
              <a:t>Human Service Education, 18</a:t>
            </a:r>
            <a:r>
              <a:rPr lang="en-US" sz="1000"/>
              <a:t>(1), 3-13.</a:t>
            </a:r>
            <a:endParaRPr sz="1000"/>
          </a:p>
        </p:txBody>
      </p:sp>
      <p:sp>
        <p:nvSpPr>
          <p:cNvPr id="1227" name="Google Shape;1227;g2f977b7ef1d_0_101"/>
          <p:cNvSpPr txBox="1"/>
          <p:nvPr/>
        </p:nvSpPr>
        <p:spPr>
          <a:xfrm>
            <a:off x="5871600" y="2159425"/>
            <a:ext cx="3768900" cy="515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000">
                <a:highlight>
                  <a:srgbClr val="FFFFFF"/>
                </a:highlight>
              </a:rPr>
              <a:t>Joplin, L. (1981). On defining experiential education.</a:t>
            </a:r>
            <a:endParaRPr sz="1000">
              <a:highlight>
                <a:srgbClr val="FFFFFF"/>
              </a:highlight>
            </a:endParaRPr>
          </a:p>
          <a:p>
            <a:pPr marL="0" lvl="0" indent="0" algn="l" rtl="0">
              <a:lnSpc>
                <a:spcPct val="115000"/>
              </a:lnSpc>
              <a:spcBef>
                <a:spcPts val="0"/>
              </a:spcBef>
              <a:spcAft>
                <a:spcPts val="0"/>
              </a:spcAft>
              <a:buNone/>
            </a:pPr>
            <a:r>
              <a:rPr lang="en-US" sz="1000">
                <a:highlight>
                  <a:srgbClr val="FFFFFF"/>
                </a:highlight>
              </a:rPr>
              <a:t>Journal of Experiential Education, 4(1), 17-20.</a:t>
            </a:r>
            <a:endParaRPr sz="1000">
              <a:highlight>
                <a:srgbClr val="FFFFFF"/>
              </a:highlight>
            </a:endParaRPr>
          </a:p>
        </p:txBody>
      </p:sp>
      <p:sp>
        <p:nvSpPr>
          <p:cNvPr id="1228" name="Google Shape;1228;g2f977b7ef1d_0_101"/>
          <p:cNvSpPr txBox="1">
            <a:spLocks noGrp="1"/>
          </p:cNvSpPr>
          <p:nvPr>
            <p:ph type="body" idx="5"/>
          </p:nvPr>
        </p:nvSpPr>
        <p:spPr>
          <a:xfrm>
            <a:off x="643875" y="2159425"/>
            <a:ext cx="5146500" cy="434100"/>
          </a:xfrm>
          <a:prstGeom prst="rect">
            <a:avLst/>
          </a:prstGeom>
        </p:spPr>
        <p:txBody>
          <a:bodyPr spcFirstLastPara="1" wrap="square" lIns="182875" tIns="91425" rIns="182875" bIns="91425" anchor="b" anchorCtr="0">
            <a:spAutoFit/>
          </a:bodyPr>
          <a:lstStyle/>
          <a:p>
            <a:pPr marL="0" lvl="0" indent="0" algn="l" rtl="0">
              <a:spcBef>
                <a:spcPts val="1000"/>
              </a:spcBef>
              <a:spcAft>
                <a:spcPts val="0"/>
              </a:spcAft>
              <a:buNone/>
            </a:pPr>
            <a:r>
              <a:rPr lang="en-US"/>
              <a:t>Joplin’s Experiential Learning Model (1981)</a:t>
            </a:r>
            <a:endParaRPr/>
          </a:p>
        </p:txBody>
      </p:sp>
      <p:sp>
        <p:nvSpPr>
          <p:cNvPr id="1229" name="Google Shape;1229;g2f977b7ef1d_0_101"/>
          <p:cNvSpPr txBox="1">
            <a:spLocks noGrp="1"/>
          </p:cNvSpPr>
          <p:nvPr>
            <p:ph type="body" idx="5"/>
          </p:nvPr>
        </p:nvSpPr>
        <p:spPr>
          <a:xfrm>
            <a:off x="2145400" y="6306817"/>
            <a:ext cx="5074800" cy="434100"/>
          </a:xfrm>
          <a:prstGeom prst="rect">
            <a:avLst/>
          </a:prstGeom>
        </p:spPr>
        <p:txBody>
          <a:bodyPr spcFirstLastPara="1" wrap="square" lIns="182875" tIns="91425" rIns="182875" bIns="91425" anchor="b" anchorCtr="0">
            <a:spAutoFit/>
          </a:bodyPr>
          <a:lstStyle/>
          <a:p>
            <a:pPr marL="0" lvl="0" indent="0" algn="l" rtl="0">
              <a:spcBef>
                <a:spcPts val="1000"/>
              </a:spcBef>
              <a:spcAft>
                <a:spcPts val="0"/>
              </a:spcAft>
              <a:buNone/>
            </a:pPr>
            <a:r>
              <a:rPr lang="en-US"/>
              <a:t>Ash, Clayton &amp; Moses’ DEAL Model (2009)</a:t>
            </a:r>
            <a:endParaRPr/>
          </a:p>
        </p:txBody>
      </p:sp>
      <p:sp>
        <p:nvSpPr>
          <p:cNvPr id="1230" name="Google Shape;1230;g2f977b7ef1d_0_101"/>
          <p:cNvSpPr txBox="1"/>
          <p:nvPr/>
        </p:nvSpPr>
        <p:spPr>
          <a:xfrm>
            <a:off x="7443625" y="6277575"/>
            <a:ext cx="4174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rgbClr val="222222"/>
                </a:solidFill>
                <a:highlight>
                  <a:srgbClr val="FFFFFF"/>
                </a:highlight>
              </a:rPr>
              <a:t>Ash, S. L., &amp; Clayton, P. H. (2009). </a:t>
            </a:r>
            <a:r>
              <a:rPr lang="en-US" sz="1000" i="1">
                <a:solidFill>
                  <a:srgbClr val="222222"/>
                </a:solidFill>
                <a:highlight>
                  <a:srgbClr val="FFFFFF"/>
                </a:highlight>
              </a:rPr>
              <a:t>Learning through critical reflection: A tutorial for service-learning students</a:t>
            </a:r>
            <a:r>
              <a:rPr lang="en-US" sz="1000">
                <a:solidFill>
                  <a:srgbClr val="222222"/>
                </a:solidFill>
                <a:highlight>
                  <a:srgbClr val="FFFFFF"/>
                </a:highlight>
              </a:rPr>
              <a:t>. Raleigh, NC: PHC Ventures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36" name="Google Shape;1236;g2f977b7ef1d_0_445"/>
          <p:cNvSpPr txBox="1">
            <a:spLocks noGrp="1"/>
          </p:cNvSpPr>
          <p:nvPr>
            <p:ph type="sldNum" idx="12"/>
          </p:nvPr>
        </p:nvSpPr>
        <p:spPr>
          <a:xfrm>
            <a:off x="9310740" y="6390572"/>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
        <p:nvSpPr>
          <p:cNvPr id="1237" name="Google Shape;1237;g2f977b7ef1d_0_445"/>
          <p:cNvSpPr txBox="1">
            <a:spLocks noGrp="1"/>
          </p:cNvSpPr>
          <p:nvPr>
            <p:ph type="body" idx="4"/>
          </p:nvPr>
        </p:nvSpPr>
        <p:spPr>
          <a:xfrm>
            <a:off x="478271" y="1503025"/>
            <a:ext cx="3218400" cy="4990200"/>
          </a:xfrm>
          <a:prstGeom prst="rect">
            <a:avLst/>
          </a:prstGeom>
        </p:spPr>
        <p:txBody>
          <a:bodyPr spcFirstLastPara="1" wrap="square" lIns="182875" tIns="91425" rIns="182875" bIns="91425" anchor="b" anchorCtr="0">
            <a:spAutoFit/>
          </a:bodyPr>
          <a:lstStyle/>
          <a:p>
            <a:pPr marL="0" lvl="0" indent="0" algn="l" rtl="0">
              <a:lnSpc>
                <a:spcPct val="115000"/>
              </a:lnSpc>
              <a:spcBef>
                <a:spcPts val="1200"/>
              </a:spcBef>
              <a:spcAft>
                <a:spcPts val="0"/>
              </a:spcAft>
              <a:buNone/>
            </a:pPr>
            <a:r>
              <a:rPr lang="en-US" sz="1200"/>
              <a:t>Six Brain-Based Design Principles</a:t>
            </a:r>
            <a:endParaRPr sz="1200"/>
          </a:p>
          <a:p>
            <a:pPr marL="457200" lvl="0" indent="-304800" algn="l" rtl="0">
              <a:lnSpc>
                <a:spcPct val="115000"/>
              </a:lnSpc>
              <a:spcBef>
                <a:spcPts val="1200"/>
              </a:spcBef>
              <a:spcAft>
                <a:spcPts val="0"/>
              </a:spcAft>
              <a:buSzPts val="1200"/>
              <a:buAutoNum type="arabicPeriod"/>
            </a:pPr>
            <a:r>
              <a:rPr lang="en-US" sz="1200"/>
              <a:t>Engage the entire learning cycle. Make time for reflection, creation and active testing.</a:t>
            </a:r>
            <a:endParaRPr sz="1200"/>
          </a:p>
          <a:p>
            <a:pPr marL="457200" lvl="0" indent="-304800" algn="l" rtl="0">
              <a:lnSpc>
                <a:spcPct val="115000"/>
              </a:lnSpc>
              <a:spcBef>
                <a:spcPts val="0"/>
              </a:spcBef>
              <a:spcAft>
                <a:spcPts val="0"/>
              </a:spcAft>
              <a:buSzPts val="1200"/>
              <a:buAutoNum type="arabicPeriod"/>
            </a:pPr>
            <a:r>
              <a:rPr lang="en-US" sz="1200"/>
              <a:t>Make a connection with the learner’s prior knowledge and experience.</a:t>
            </a:r>
            <a:endParaRPr sz="1200"/>
          </a:p>
          <a:p>
            <a:pPr marL="457200" lvl="0" indent="-304800" algn="l" rtl="0">
              <a:lnSpc>
                <a:spcPct val="115000"/>
              </a:lnSpc>
              <a:spcBef>
                <a:spcPts val="0"/>
              </a:spcBef>
              <a:spcAft>
                <a:spcPts val="0"/>
              </a:spcAft>
              <a:buSzPts val="1200"/>
              <a:buAutoNum type="arabicPeriod"/>
            </a:pPr>
            <a:r>
              <a:rPr lang="en-US" sz="1200"/>
              <a:t>Create opportunities for social engagement and interaction as part of the learning process.</a:t>
            </a:r>
            <a:endParaRPr sz="1200"/>
          </a:p>
          <a:p>
            <a:pPr marL="457200" lvl="0" indent="-304800" algn="l" rtl="0">
              <a:lnSpc>
                <a:spcPct val="115000"/>
              </a:lnSpc>
              <a:spcBef>
                <a:spcPts val="0"/>
              </a:spcBef>
              <a:spcAft>
                <a:spcPts val="0"/>
              </a:spcAft>
              <a:buSzPts val="1200"/>
              <a:buAutoNum type="arabicPeriod"/>
            </a:pPr>
            <a:r>
              <a:rPr lang="en-US" sz="1200"/>
              <a:t>Engage both feeling and thinking.</a:t>
            </a:r>
            <a:endParaRPr sz="1200"/>
          </a:p>
          <a:p>
            <a:pPr marL="457200" lvl="0" indent="-304800" algn="l" rtl="0">
              <a:lnSpc>
                <a:spcPct val="115000"/>
              </a:lnSpc>
              <a:spcBef>
                <a:spcPts val="0"/>
              </a:spcBef>
              <a:spcAft>
                <a:spcPts val="0"/>
              </a:spcAft>
              <a:buSzPts val="1200"/>
              <a:buAutoNum type="arabicPeriod"/>
            </a:pPr>
            <a:r>
              <a:rPr lang="en-US" sz="1200"/>
              <a:t>Actively attend to attention-gaining, holding, and focusing the learner’s attention.</a:t>
            </a:r>
            <a:endParaRPr sz="1200"/>
          </a:p>
          <a:p>
            <a:pPr marL="457200" lvl="0" indent="-304800" algn="l" rtl="0">
              <a:lnSpc>
                <a:spcPct val="115000"/>
              </a:lnSpc>
              <a:spcBef>
                <a:spcPts val="0"/>
              </a:spcBef>
              <a:spcAft>
                <a:spcPts val="0"/>
              </a:spcAft>
              <a:buSzPts val="1200"/>
              <a:buAutoNum type="arabicPeriod"/>
            </a:pPr>
            <a:r>
              <a:rPr lang="en-US" sz="1200"/>
              <a:t>Engage a maximum number of senses-especially visual-when designing learning.</a:t>
            </a:r>
            <a:br>
              <a:rPr lang="en-US" sz="1200"/>
            </a:br>
            <a:r>
              <a:rPr lang="en-US" sz="1200"/>
              <a:t>Reflection Activities</a:t>
            </a:r>
            <a:endParaRPr sz="1200"/>
          </a:p>
          <a:p>
            <a:pPr marL="0" lvl="0" indent="0" algn="l" rtl="0">
              <a:spcBef>
                <a:spcPts val="1200"/>
              </a:spcBef>
              <a:spcAft>
                <a:spcPts val="0"/>
              </a:spcAft>
              <a:buNone/>
            </a:pPr>
            <a:endParaRPr/>
          </a:p>
        </p:txBody>
      </p:sp>
      <p:sp>
        <p:nvSpPr>
          <p:cNvPr id="1238" name="Google Shape;1238;g2f977b7ef1d_0_445"/>
          <p:cNvSpPr txBox="1">
            <a:spLocks noGrp="1"/>
          </p:cNvSpPr>
          <p:nvPr>
            <p:ph type="body" idx="4"/>
          </p:nvPr>
        </p:nvSpPr>
        <p:spPr>
          <a:xfrm>
            <a:off x="478263" y="497425"/>
            <a:ext cx="10935600" cy="1005600"/>
          </a:xfrm>
          <a:prstGeom prst="rect">
            <a:avLst/>
          </a:prstGeom>
        </p:spPr>
        <p:txBody>
          <a:bodyPr spcFirstLastPara="1" wrap="square" lIns="182875" tIns="91425" rIns="182875" bIns="91425" anchor="b" anchorCtr="0">
            <a:spAutoFit/>
          </a:bodyPr>
          <a:lstStyle/>
          <a:p>
            <a:pPr marL="0" lvl="0" indent="0" algn="ctr" rtl="0">
              <a:spcBef>
                <a:spcPts val="1000"/>
              </a:spcBef>
              <a:spcAft>
                <a:spcPts val="0"/>
              </a:spcAft>
              <a:buNone/>
            </a:pPr>
            <a:r>
              <a:rPr lang="en-US" sz="3600" b="1">
                <a:latin typeface="Montserrat"/>
                <a:ea typeface="Montserrat"/>
                <a:cs typeface="Montserrat"/>
                <a:sym typeface="Montserrat"/>
              </a:rPr>
              <a:t>Experiential Learning &amp; Neuroscience</a:t>
            </a:r>
            <a:endParaRPr sz="1400" b="1">
              <a:latin typeface="Montserrat"/>
              <a:ea typeface="Montserrat"/>
              <a:cs typeface="Montserrat"/>
              <a:sym typeface="Montserrat"/>
            </a:endParaRPr>
          </a:p>
          <a:p>
            <a:pPr marL="0" lvl="0" indent="0" algn="ctr" rtl="0">
              <a:spcBef>
                <a:spcPts val="1000"/>
              </a:spcBef>
              <a:spcAft>
                <a:spcPts val="0"/>
              </a:spcAft>
              <a:buNone/>
            </a:pPr>
            <a:endParaRPr sz="1400" b="1">
              <a:latin typeface="Montserrat"/>
              <a:ea typeface="Montserrat"/>
              <a:cs typeface="Montserrat"/>
              <a:sym typeface="Montserrat"/>
            </a:endParaRPr>
          </a:p>
        </p:txBody>
      </p:sp>
      <p:sp>
        <p:nvSpPr>
          <p:cNvPr id="1239" name="Google Shape;1239;g2f977b7ef1d_0_445"/>
          <p:cNvSpPr txBox="1"/>
          <p:nvPr/>
        </p:nvSpPr>
        <p:spPr>
          <a:xfrm>
            <a:off x="5706175" y="5225425"/>
            <a:ext cx="3450000" cy="1223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2400"/>
              </a:spcBef>
              <a:spcAft>
                <a:spcPts val="2400"/>
              </a:spcAft>
              <a:buNone/>
            </a:pPr>
            <a:r>
              <a:rPr lang="en-US" sz="1000"/>
              <a:t>Hendel-Giller, R. et al. (May 2010). The neuroscience of learning: A new paradigm for corporate education. A Maritz Institute White Paper. Available at:</a:t>
            </a:r>
            <a:r>
              <a:rPr lang="en-US" sz="1000">
                <a:uFill>
                  <a:noFill/>
                </a:uFill>
                <a:hlinkClick r:id="rId3"/>
              </a:rPr>
              <a:t> </a:t>
            </a:r>
            <a:r>
              <a:rPr lang="en-US" sz="1000" u="sng">
                <a:solidFill>
                  <a:srgbClr val="0000FF"/>
                </a:solidFill>
                <a:hlinkClick r:id="rId3">
                  <a:extLst>
                    <a:ext uri="{A12FA001-AC4F-418D-AE19-62706E023703}">
                      <ahyp:hlinkClr xmlns:ahyp="http://schemas.microsoft.com/office/drawing/2018/hyperlinkcolor" val="tx"/>
                    </a:ext>
                  </a:extLst>
                </a:hlinkClick>
              </a:rPr>
              <a:t>https://www.maritzmotivation.com/~/media/Files/MaritzInstitute/White-Papers/The-Neuroscience-of-Learning-The-Maritz-Institute.pdf</a:t>
            </a:r>
            <a:endParaRPr sz="1000" u="sng">
              <a:solidFill>
                <a:srgbClr val="0000FF"/>
              </a:solidFill>
            </a:endParaRPr>
          </a:p>
        </p:txBody>
      </p:sp>
      <p:pic>
        <p:nvPicPr>
          <p:cNvPr id="1240" name="Google Shape;1240;g2f977b7ef1d_0_445"/>
          <p:cNvPicPr preferRelativeResize="0"/>
          <p:nvPr/>
        </p:nvPicPr>
        <p:blipFill>
          <a:blip r:embed="rId4">
            <a:alphaModFix/>
          </a:blip>
          <a:stretch>
            <a:fillRect/>
          </a:stretch>
        </p:blipFill>
        <p:spPr>
          <a:xfrm>
            <a:off x="3793225" y="1650116"/>
            <a:ext cx="7620736" cy="3044670"/>
          </a:xfrm>
          <a:prstGeom prst="rect">
            <a:avLst/>
          </a:prstGeom>
          <a:noFill/>
          <a:ln>
            <a:noFill/>
          </a:ln>
        </p:spPr>
      </p:pic>
    </p:spTree>
  </p:cSld>
  <p:clrMapOvr>
    <a:masterClrMapping/>
  </p:clrMapOvr>
</p:sld>
</file>

<file path=ppt/theme/theme1.xml><?xml version="1.0" encoding="utf-8"?>
<a:theme xmlns:a="http://schemas.openxmlformats.org/drawingml/2006/main" name="Title Slides">
  <a:themeElements>
    <a:clrScheme name="Symplicity Rebrand 2021">
      <a:dk1>
        <a:srgbClr val="233748"/>
      </a:dk1>
      <a:lt1>
        <a:srgbClr val="FFFFFF"/>
      </a:lt1>
      <a:dk2>
        <a:srgbClr val="999999"/>
      </a:dk2>
      <a:lt2>
        <a:srgbClr val="E7E7E7"/>
      </a:lt2>
      <a:accent1>
        <a:srgbClr val="0088CC"/>
      </a:accent1>
      <a:accent2>
        <a:srgbClr val="7146F2"/>
      </a:accent2>
      <a:accent3>
        <a:srgbClr val="00C3CE"/>
      </a:accent3>
      <a:accent4>
        <a:srgbClr val="00A6CD"/>
      </a:accent4>
      <a:accent5>
        <a:srgbClr val="3867E0"/>
      </a:accent5>
      <a:accent6>
        <a:srgbClr val="8E38EA"/>
      </a:accent6>
      <a:hlink>
        <a:srgbClr val="7146F2"/>
      </a:hlink>
      <a:folHlink>
        <a:srgbClr val="7146F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2187</Words>
  <Application>Microsoft Office PowerPoint</Application>
  <PresentationFormat>Widescreen</PresentationFormat>
  <Paragraphs>334</Paragraphs>
  <Slides>19</Slides>
  <Notes>19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Montserrat Medium</vt:lpstr>
      <vt:lpstr>Montserrat ExtraLight</vt:lpstr>
      <vt:lpstr>Montserrat Light</vt:lpstr>
      <vt:lpstr>Montserrat ExtraBold</vt:lpstr>
      <vt:lpstr>Roboto</vt:lpstr>
      <vt:lpstr>Arial</vt:lpstr>
      <vt:lpstr>Montserrat</vt:lpstr>
      <vt:lpstr>Calibri</vt:lpstr>
      <vt:lpstr>Noto Sans Symbols</vt:lpstr>
      <vt:lpstr>Montserrat Black</vt:lpstr>
      <vt:lpstr>Title Slides</vt:lpstr>
      <vt:lpstr>Material</vt:lpstr>
      <vt:lpstr>Assessing Experiential Learning in Higher Education</vt:lpstr>
      <vt:lpstr>Presenters</vt:lpstr>
      <vt:lpstr>Who needs to think about  Assessing Experiential Learning?</vt:lpstr>
      <vt:lpstr>We expect to see interactions at the institutional level. </vt:lpstr>
      <vt:lpstr>The Challenge</vt:lpstr>
      <vt:lpstr>PowerPoint Presentation</vt:lpstr>
      <vt:lpstr>PowerPoint Presentation</vt:lpstr>
      <vt:lpstr>PowerPoint Presentation</vt:lpstr>
      <vt:lpstr>PowerPoint Presentation</vt:lpstr>
      <vt:lpstr>PowerPoint Presentation</vt:lpstr>
      <vt:lpstr>Assessing EL Directly</vt:lpstr>
      <vt:lpstr> Assessing EL: Evaluating Experiences</vt:lpstr>
      <vt:lpstr>course planning template</vt:lpstr>
      <vt:lpstr>Experiential Learning provides multiple opportunities to assess learning in different domains</vt:lpstr>
      <vt:lpstr>Where to Recognize EL</vt:lpstr>
      <vt:lpstr>PowerPoint Presentation</vt:lpstr>
      <vt:lpstr>Acknowledgments</vt:lpstr>
      <vt:lpstr>Questions?</vt:lpstr>
      <vt:lpstr>Operationalizing Experiential education for Institutional Success  Panelists: Abby Baker, Carolyn Roberts, Emily Carpenter, Tabitha Fedina Moderator: Bill Heinrich SEE Conference,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Lindsay Luchtenburg</dc:creator>
  <cp:lastModifiedBy>Bill Heinrich</cp:lastModifiedBy>
  <cp:revision>1</cp:revision>
  <dcterms:created xsi:type="dcterms:W3CDTF">2021-04-22T14:01:56Z</dcterms:created>
  <dcterms:modified xsi:type="dcterms:W3CDTF">2024-10-03T20:04:58Z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0x010100329E269B2115D946A663BF34E5502CEC</vt:lpwstr>
  </property>
  <property fmtid="{D5CDD505-2E9C-101B-9397-08002B2CF9AE}" pid="3" name="Active">
    <vt:bool>true</vt:bool>
  </property>
  <property fmtid="{D5CDD505-2E9C-101B-9397-08002B2CF9AE}" pid="4" name="MediaServiceImageTags">
    <vt:lpwstr/>
  </property>
  <property fmtid="{D5CDD505-2E9C-101B-9397-08002B2CF9AE}" pid="5" name="ArticulateGUID">
    <vt:lpwstr>52349714-B937-496A-B190-C4A980242340</vt:lpwstr>
  </property>
  <property fmtid="{D5CDD505-2E9C-101B-9397-08002B2CF9AE}" pid="6" name="ArticulatePath">
    <vt:lpwstr>https://orbiscommunicationsinc-my.sharepoint.com/personal/bheinrich_orbiscommunications_com/Documents/Badge Summit_Recognizing EL</vt:lpwstr>
  </property>
</Properties>
</file>