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A2039-E431-4051-B55C-3F9622B5DD90}" v="17" dt="2024-04-19T16:28:48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Linton" userId="40820533ddef6654" providerId="LiveId" clId="{837453ED-DA49-4975-B515-38F17CFC9CA5}"/>
    <pc:docChg chg="undo custSel addSld modSld addSection delSection">
      <pc:chgData name="Kristen Linton" userId="40820533ddef6654" providerId="LiveId" clId="{837453ED-DA49-4975-B515-38F17CFC9CA5}" dt="2024-04-02T21:03:59.226" v="2719" actId="14826"/>
      <pc:docMkLst>
        <pc:docMk/>
      </pc:docMkLst>
      <pc:sldChg chg="addSp delSp modSp mod addAnim">
        <pc:chgData name="Kristen Linton" userId="40820533ddef6654" providerId="LiveId" clId="{837453ED-DA49-4975-B515-38F17CFC9CA5}" dt="2024-04-02T20:52:05.888" v="2506" actId="20577"/>
        <pc:sldMkLst>
          <pc:docMk/>
          <pc:sldMk cId="130318878" sldId="256"/>
        </pc:sldMkLst>
        <pc:spChg chg="mod">
          <ac:chgData name="Kristen Linton" userId="40820533ddef6654" providerId="LiveId" clId="{837453ED-DA49-4975-B515-38F17CFC9CA5}" dt="2024-04-02T20:51:52.364" v="2504" actId="255"/>
          <ac:spMkLst>
            <pc:docMk/>
            <pc:sldMk cId="130318878" sldId="256"/>
            <ac:spMk id="2" creationId="{2F320670-C461-CEA5-7036-D9E87DABA5AA}"/>
          </ac:spMkLst>
        </pc:spChg>
        <pc:spChg chg="mod">
          <ac:chgData name="Kristen Linton" userId="40820533ddef6654" providerId="LiveId" clId="{837453ED-DA49-4975-B515-38F17CFC9CA5}" dt="2024-04-02T20:52:05.888" v="2506" actId="20577"/>
          <ac:spMkLst>
            <pc:docMk/>
            <pc:sldMk cId="130318878" sldId="256"/>
            <ac:spMk id="3" creationId="{96B01BA6-FABE-EEF8-FEA7-373AD23756E0}"/>
          </ac:spMkLst>
        </pc:spChg>
        <pc:spChg chg="del">
          <ac:chgData name="Kristen Linton" userId="40820533ddef6654" providerId="LiveId" clId="{837453ED-DA49-4975-B515-38F17CFC9CA5}" dt="2024-04-02T20:49:21.732" v="2415" actId="26606"/>
          <ac:spMkLst>
            <pc:docMk/>
            <pc:sldMk cId="130318878" sldId="256"/>
            <ac:spMk id="20" creationId="{DD8EACB7-D372-470B-B76E-A829D00310CD}"/>
          </ac:spMkLst>
        </pc:spChg>
        <pc:spChg chg="del">
          <ac:chgData name="Kristen Linton" userId="40820533ddef6654" providerId="LiveId" clId="{837453ED-DA49-4975-B515-38F17CFC9CA5}" dt="2024-04-02T20:49:21.732" v="2415" actId="26606"/>
          <ac:spMkLst>
            <pc:docMk/>
            <pc:sldMk cId="130318878" sldId="256"/>
            <ac:spMk id="22" creationId="{FBE11A49-02A1-4D4C-9A49-CDF496B1094F}"/>
          </ac:spMkLst>
        </pc:spChg>
        <pc:spChg chg="add">
          <ac:chgData name="Kristen Linton" userId="40820533ddef6654" providerId="LiveId" clId="{837453ED-DA49-4975-B515-38F17CFC9CA5}" dt="2024-04-02T20:49:21.732" v="2415" actId="26606"/>
          <ac:spMkLst>
            <pc:docMk/>
            <pc:sldMk cId="130318878" sldId="256"/>
            <ac:spMk id="32" creationId="{4905C695-F54E-4EF8-8AEF-811D460E7AFE}"/>
          </ac:spMkLst>
        </pc:spChg>
        <pc:spChg chg="add">
          <ac:chgData name="Kristen Linton" userId="40820533ddef6654" providerId="LiveId" clId="{837453ED-DA49-4975-B515-38F17CFC9CA5}" dt="2024-04-02T20:49:21.732" v="2415" actId="26606"/>
          <ac:spMkLst>
            <pc:docMk/>
            <pc:sldMk cId="130318878" sldId="256"/>
            <ac:spMk id="34" creationId="{485CD2A3-2099-476E-9A85-55DC735FA2B7}"/>
          </ac:spMkLst>
        </pc:spChg>
        <pc:grpChg chg="del">
          <ac:chgData name="Kristen Linton" userId="40820533ddef6654" providerId="LiveId" clId="{837453ED-DA49-4975-B515-38F17CFC9CA5}" dt="2024-04-02T20:49:21.732" v="2415" actId="26606"/>
          <ac:grpSpMkLst>
            <pc:docMk/>
            <pc:sldMk cId="130318878" sldId="256"/>
            <ac:grpSpMk id="24" creationId="{F1732D3A-CFF0-45BE-AD79-F83D0272C6C6}"/>
          </ac:grpSpMkLst>
        </pc:grpChg>
        <pc:grpChg chg="add">
          <ac:chgData name="Kristen Linton" userId="40820533ddef6654" providerId="LiveId" clId="{837453ED-DA49-4975-B515-38F17CFC9CA5}" dt="2024-04-02T20:49:21.732" v="2415" actId="26606"/>
          <ac:grpSpMkLst>
            <pc:docMk/>
            <pc:sldMk cId="130318878" sldId="256"/>
            <ac:grpSpMk id="36" creationId="{E92979E8-2E86-433E-A7E4-5F102E45A8EE}"/>
          </ac:grpSpMkLst>
        </pc:grpChg>
        <pc:picChg chg="mod">
          <ac:chgData name="Kristen Linton" userId="40820533ddef6654" providerId="LiveId" clId="{837453ED-DA49-4975-B515-38F17CFC9CA5}" dt="2024-04-02T20:49:21.732" v="2415" actId="26606"/>
          <ac:picMkLst>
            <pc:docMk/>
            <pc:sldMk cId="130318878" sldId="256"/>
            <ac:picMk id="4" creationId="{98C4E6D4-3D70-49E0-53DD-DBF205D35164}"/>
          </ac:picMkLst>
        </pc:picChg>
      </pc:sldChg>
      <pc:sldChg chg="addSp delSp modSp mod setBg setClrOvrMap">
        <pc:chgData name="Kristen Linton" userId="40820533ddef6654" providerId="LiveId" clId="{837453ED-DA49-4975-B515-38F17CFC9CA5}" dt="2024-04-02T21:03:59.226" v="2719" actId="14826"/>
        <pc:sldMkLst>
          <pc:docMk/>
          <pc:sldMk cId="3106633903" sldId="258"/>
        </pc:sldMkLst>
        <pc:spChg chg="mod">
          <ac:chgData name="Kristen Linton" userId="40820533ddef6654" providerId="LiveId" clId="{837453ED-DA49-4975-B515-38F17CFC9CA5}" dt="2024-04-02T20:22:46.299" v="1954" actId="26606"/>
          <ac:spMkLst>
            <pc:docMk/>
            <pc:sldMk cId="3106633903" sldId="258"/>
            <ac:spMk id="2" creationId="{6F95D35C-8191-1670-8B25-1AE4161E7400}"/>
          </ac:spMkLst>
        </pc:spChg>
        <pc:spChg chg="mod">
          <ac:chgData name="Kristen Linton" userId="40820533ddef6654" providerId="LiveId" clId="{837453ED-DA49-4975-B515-38F17CFC9CA5}" dt="2024-04-02T20:22:46.299" v="1954" actId="26606"/>
          <ac:spMkLst>
            <pc:docMk/>
            <pc:sldMk cId="3106633903" sldId="258"/>
            <ac:spMk id="3" creationId="{C8B9A7EA-2F07-99B3-5077-6379CC96E895}"/>
          </ac:spMkLst>
        </pc:spChg>
        <pc:spChg chg="add del">
          <ac:chgData name="Kristen Linton" userId="40820533ddef6654" providerId="LiveId" clId="{837453ED-DA49-4975-B515-38F17CFC9CA5}" dt="2024-04-02T20:22:46.299" v="1954" actId="26606"/>
          <ac:spMkLst>
            <pc:docMk/>
            <pc:sldMk cId="3106633903" sldId="258"/>
            <ac:spMk id="9" creationId="{51A01047-632B-4F57-9CDB-AA680D5BBB19}"/>
          </ac:spMkLst>
        </pc:spChg>
        <pc:spChg chg="add del">
          <ac:chgData name="Kristen Linton" userId="40820533ddef6654" providerId="LiveId" clId="{837453ED-DA49-4975-B515-38F17CFC9CA5}" dt="2024-04-02T20:22:46.299" v="1954" actId="26606"/>
          <ac:spMkLst>
            <pc:docMk/>
            <pc:sldMk cId="3106633903" sldId="258"/>
            <ac:spMk id="11" creationId="{48EF695B-E7DE-4164-862A-9CD06DFB0EC0}"/>
          </ac:spMkLst>
        </pc:spChg>
        <pc:spChg chg="add del">
          <ac:chgData name="Kristen Linton" userId="40820533ddef6654" providerId="LiveId" clId="{837453ED-DA49-4975-B515-38F17CFC9CA5}" dt="2024-04-02T20:22:46.281" v="1953" actId="26606"/>
          <ac:spMkLst>
            <pc:docMk/>
            <pc:sldMk cId="3106633903" sldId="258"/>
            <ac:spMk id="21" creationId="{C07271E9-21F4-400B-84B6-052EAFCFE540}"/>
          </ac:spMkLst>
        </pc:spChg>
        <pc:spChg chg="add del">
          <ac:chgData name="Kristen Linton" userId="40820533ddef6654" providerId="LiveId" clId="{837453ED-DA49-4975-B515-38F17CFC9CA5}" dt="2024-04-02T20:22:46.281" v="1953" actId="26606"/>
          <ac:spMkLst>
            <pc:docMk/>
            <pc:sldMk cId="3106633903" sldId="258"/>
            <ac:spMk id="23" creationId="{3E3D78ED-34B7-4F8E-8377-994DCAD3C852}"/>
          </ac:spMkLst>
        </pc:spChg>
        <pc:spChg chg="add">
          <ac:chgData name="Kristen Linton" userId="40820533ddef6654" providerId="LiveId" clId="{837453ED-DA49-4975-B515-38F17CFC9CA5}" dt="2024-04-02T20:22:46.299" v="1954" actId="26606"/>
          <ac:spMkLst>
            <pc:docMk/>
            <pc:sldMk cId="3106633903" sldId="258"/>
            <ac:spMk id="31" creationId="{158E38A4-F699-490C-8D1F-E8AD332D9B45}"/>
          </ac:spMkLst>
        </pc:spChg>
        <pc:spChg chg="add">
          <ac:chgData name="Kristen Linton" userId="40820533ddef6654" providerId="LiveId" clId="{837453ED-DA49-4975-B515-38F17CFC9CA5}" dt="2024-04-02T20:22:46.299" v="1954" actId="26606"/>
          <ac:spMkLst>
            <pc:docMk/>
            <pc:sldMk cId="3106633903" sldId="258"/>
            <ac:spMk id="32" creationId="{939C6AAB-48AC-41A3-95C2-6BF83715DF62}"/>
          </ac:spMkLst>
        </pc:spChg>
        <pc:spChg chg="add">
          <ac:chgData name="Kristen Linton" userId="40820533ddef6654" providerId="LiveId" clId="{837453ED-DA49-4975-B515-38F17CFC9CA5}" dt="2024-04-02T20:22:46.299" v="1954" actId="26606"/>
          <ac:spMkLst>
            <pc:docMk/>
            <pc:sldMk cId="3106633903" sldId="258"/>
            <ac:spMk id="33" creationId="{F6EE861B-7D2F-4B7C-A6E3-5937E81B8025}"/>
          </ac:spMkLst>
        </pc:spChg>
        <pc:grpChg chg="add del">
          <ac:chgData name="Kristen Linton" userId="40820533ddef6654" providerId="LiveId" clId="{837453ED-DA49-4975-B515-38F17CFC9CA5}" dt="2024-04-02T20:22:46.299" v="1954" actId="26606"/>
          <ac:grpSpMkLst>
            <pc:docMk/>
            <pc:sldMk cId="3106633903" sldId="258"/>
            <ac:grpSpMk id="13" creationId="{D5ADB088-C125-457F-9C61-DFE21DCEF4A5}"/>
          </ac:grpSpMkLst>
        </pc:grpChg>
        <pc:grpChg chg="add del">
          <ac:chgData name="Kristen Linton" userId="40820533ddef6654" providerId="LiveId" clId="{837453ED-DA49-4975-B515-38F17CFC9CA5}" dt="2024-04-02T20:22:46.281" v="1953" actId="26606"/>
          <ac:grpSpMkLst>
            <pc:docMk/>
            <pc:sldMk cId="3106633903" sldId="258"/>
            <ac:grpSpMk id="25" creationId="{A1527245-C5C2-4BD3-8317-C4D6D7A10213}"/>
          </ac:grpSpMkLst>
        </pc:grpChg>
        <pc:grpChg chg="add">
          <ac:chgData name="Kristen Linton" userId="40820533ddef6654" providerId="LiveId" clId="{837453ED-DA49-4975-B515-38F17CFC9CA5}" dt="2024-04-02T20:22:46.299" v="1954" actId="26606"/>
          <ac:grpSpMkLst>
            <pc:docMk/>
            <pc:sldMk cId="3106633903" sldId="258"/>
            <ac:grpSpMk id="27" creationId="{53745597-CF0F-4C14-83C4-612B382A9091}"/>
          </ac:grpSpMkLst>
        </pc:grpChg>
        <pc:picChg chg="add mod ord">
          <ac:chgData name="Kristen Linton" userId="40820533ddef6654" providerId="LiveId" clId="{837453ED-DA49-4975-B515-38F17CFC9CA5}" dt="2024-04-02T21:03:59.226" v="2719" actId="14826"/>
          <ac:picMkLst>
            <pc:docMk/>
            <pc:sldMk cId="3106633903" sldId="258"/>
            <ac:picMk id="5" creationId="{11E8D42C-3F2E-1D58-DC94-8D4B320033D4}"/>
          </ac:picMkLst>
        </pc:picChg>
      </pc:sldChg>
      <pc:sldChg chg="addSp delSp modSp new mod">
        <pc:chgData name="Kristen Linton" userId="40820533ddef6654" providerId="LiveId" clId="{837453ED-DA49-4975-B515-38F17CFC9CA5}" dt="2024-04-02T20:51:36.244" v="2503" actId="20577"/>
        <pc:sldMkLst>
          <pc:docMk/>
          <pc:sldMk cId="3772290178" sldId="259"/>
        </pc:sldMkLst>
        <pc:spChg chg="mod">
          <ac:chgData name="Kristen Linton" userId="40820533ddef6654" providerId="LiveId" clId="{837453ED-DA49-4975-B515-38F17CFC9CA5}" dt="2024-04-02T20:16:23.158" v="1027" actId="20577"/>
          <ac:spMkLst>
            <pc:docMk/>
            <pc:sldMk cId="3772290178" sldId="259"/>
            <ac:spMk id="2" creationId="{D0B9CCC6-91F9-C7FB-BC7F-CA87DBCE2FAD}"/>
          </ac:spMkLst>
        </pc:spChg>
        <pc:spChg chg="del mod">
          <ac:chgData name="Kristen Linton" userId="40820533ddef6654" providerId="LiveId" clId="{837453ED-DA49-4975-B515-38F17CFC9CA5}" dt="2024-04-02T20:07:39.701" v="158" actId="26606"/>
          <ac:spMkLst>
            <pc:docMk/>
            <pc:sldMk cId="3772290178" sldId="259"/>
            <ac:spMk id="3" creationId="{3F696555-0E45-A597-C16F-27C04EF502EB}"/>
          </ac:spMkLst>
        </pc:spChg>
        <pc:graphicFrameChg chg="add mod">
          <ac:chgData name="Kristen Linton" userId="40820533ddef6654" providerId="LiveId" clId="{837453ED-DA49-4975-B515-38F17CFC9CA5}" dt="2024-04-02T20:51:36.244" v="2503" actId="20577"/>
          <ac:graphicFrameMkLst>
            <pc:docMk/>
            <pc:sldMk cId="3772290178" sldId="259"/>
            <ac:graphicFrameMk id="5" creationId="{C9CC06E8-0A39-ED95-3D24-C9BE31AC091F}"/>
          </ac:graphicFrameMkLst>
        </pc:graphicFrameChg>
      </pc:sldChg>
      <pc:sldChg chg="addSp delSp modSp new mod setBg">
        <pc:chgData name="Kristen Linton" userId="40820533ddef6654" providerId="LiveId" clId="{837453ED-DA49-4975-B515-38F17CFC9CA5}" dt="2024-04-02T20:17:00.090" v="1115" actId="20577"/>
        <pc:sldMkLst>
          <pc:docMk/>
          <pc:sldMk cId="94282394" sldId="260"/>
        </pc:sldMkLst>
        <pc:spChg chg="mod">
          <ac:chgData name="Kristen Linton" userId="40820533ddef6654" providerId="LiveId" clId="{837453ED-DA49-4975-B515-38F17CFC9CA5}" dt="2024-04-02T20:09:56.458" v="694" actId="26606"/>
          <ac:spMkLst>
            <pc:docMk/>
            <pc:sldMk cId="94282394" sldId="260"/>
            <ac:spMk id="2" creationId="{31FBB632-2BE2-1E92-62C7-C4746979BCC8}"/>
          </ac:spMkLst>
        </pc:spChg>
        <pc:spChg chg="del mod">
          <ac:chgData name="Kristen Linton" userId="40820533ddef6654" providerId="LiveId" clId="{837453ED-DA49-4975-B515-38F17CFC9CA5}" dt="2024-04-02T20:09:56.458" v="694" actId="26606"/>
          <ac:spMkLst>
            <pc:docMk/>
            <pc:sldMk cId="94282394" sldId="260"/>
            <ac:spMk id="3" creationId="{36B16D68-7DA8-0BA4-53C6-D6B858489C9A}"/>
          </ac:spMkLst>
        </pc:spChg>
        <pc:spChg chg="add">
          <ac:chgData name="Kristen Linton" userId="40820533ddef6654" providerId="LiveId" clId="{837453ED-DA49-4975-B515-38F17CFC9CA5}" dt="2024-04-02T20:09:56.458" v="694" actId="26606"/>
          <ac:spMkLst>
            <pc:docMk/>
            <pc:sldMk cId="94282394" sldId="260"/>
            <ac:spMk id="9" creationId="{51A01047-632B-4F57-9CDB-AA680D5BBB19}"/>
          </ac:spMkLst>
        </pc:spChg>
        <pc:spChg chg="add">
          <ac:chgData name="Kristen Linton" userId="40820533ddef6654" providerId="LiveId" clId="{837453ED-DA49-4975-B515-38F17CFC9CA5}" dt="2024-04-02T20:09:56.458" v="694" actId="26606"/>
          <ac:spMkLst>
            <pc:docMk/>
            <pc:sldMk cId="94282394" sldId="260"/>
            <ac:spMk id="11" creationId="{6D7753FE-7408-46D8-999A-0B0C34EA8C09}"/>
          </ac:spMkLst>
        </pc:spChg>
        <pc:grpChg chg="add">
          <ac:chgData name="Kristen Linton" userId="40820533ddef6654" providerId="LiveId" clId="{837453ED-DA49-4975-B515-38F17CFC9CA5}" dt="2024-04-02T20:09:56.458" v="694" actId="26606"/>
          <ac:grpSpMkLst>
            <pc:docMk/>
            <pc:sldMk cId="94282394" sldId="260"/>
            <ac:grpSpMk id="13" creationId="{E30DE9CB-4267-487A-915E-5665607E9F36}"/>
          </ac:grpSpMkLst>
        </pc:grpChg>
        <pc:graphicFrameChg chg="add mod">
          <ac:chgData name="Kristen Linton" userId="40820533ddef6654" providerId="LiveId" clId="{837453ED-DA49-4975-B515-38F17CFC9CA5}" dt="2024-04-02T20:17:00.090" v="1115" actId="20577"/>
          <ac:graphicFrameMkLst>
            <pc:docMk/>
            <pc:sldMk cId="94282394" sldId="260"/>
            <ac:graphicFrameMk id="5" creationId="{2442E841-2488-CA68-D669-D8AD1E3FBF44}"/>
          </ac:graphicFrameMkLst>
        </pc:graphicFrameChg>
      </pc:sldChg>
      <pc:sldChg chg="addSp delSp modSp new mod setBg">
        <pc:chgData name="Kristen Linton" userId="40820533ddef6654" providerId="LiveId" clId="{837453ED-DA49-4975-B515-38F17CFC9CA5}" dt="2024-04-02T20:24:27.996" v="1957" actId="113"/>
        <pc:sldMkLst>
          <pc:docMk/>
          <pc:sldMk cId="972337168" sldId="261"/>
        </pc:sldMkLst>
        <pc:spChg chg="mod">
          <ac:chgData name="Kristen Linton" userId="40820533ddef6654" providerId="LiveId" clId="{837453ED-DA49-4975-B515-38F17CFC9CA5}" dt="2024-04-02T20:11:44.634" v="873" actId="26606"/>
          <ac:spMkLst>
            <pc:docMk/>
            <pc:sldMk cId="972337168" sldId="261"/>
            <ac:spMk id="2" creationId="{9E1F82AD-4E32-A992-A8E5-90E4BC050CE0}"/>
          </ac:spMkLst>
        </pc:spChg>
        <pc:spChg chg="mod">
          <ac:chgData name="Kristen Linton" userId="40820533ddef6654" providerId="LiveId" clId="{837453ED-DA49-4975-B515-38F17CFC9CA5}" dt="2024-04-02T20:24:27.996" v="1957" actId="113"/>
          <ac:spMkLst>
            <pc:docMk/>
            <pc:sldMk cId="972337168" sldId="261"/>
            <ac:spMk id="3" creationId="{C1E39F5A-7A9A-E99A-0903-5BB77EAA039B}"/>
          </ac:spMkLst>
        </pc:spChg>
        <pc:spChg chg="add del">
          <ac:chgData name="Kristen Linton" userId="40820533ddef6654" providerId="LiveId" clId="{837453ED-DA49-4975-B515-38F17CFC9CA5}" dt="2024-04-02T20:11:44.614" v="872" actId="26606"/>
          <ac:spMkLst>
            <pc:docMk/>
            <pc:sldMk cId="972337168" sldId="261"/>
            <ac:spMk id="8" creationId="{9D3B3C7E-BC2D-4436-8B03-AC421FA66787}"/>
          </ac:spMkLst>
        </pc:spChg>
        <pc:spChg chg="add del">
          <ac:chgData name="Kristen Linton" userId="40820533ddef6654" providerId="LiveId" clId="{837453ED-DA49-4975-B515-38F17CFC9CA5}" dt="2024-04-02T20:11:44.614" v="872" actId="26606"/>
          <ac:spMkLst>
            <pc:docMk/>
            <pc:sldMk cId="972337168" sldId="261"/>
            <ac:spMk id="15" creationId="{4905C695-F54E-4EF8-8AEF-811D460E7AFE}"/>
          </ac:spMkLst>
        </pc:spChg>
        <pc:spChg chg="add del">
          <ac:chgData name="Kristen Linton" userId="40820533ddef6654" providerId="LiveId" clId="{837453ED-DA49-4975-B515-38F17CFC9CA5}" dt="2024-04-02T20:11:44.614" v="872" actId="26606"/>
          <ac:spMkLst>
            <pc:docMk/>
            <pc:sldMk cId="972337168" sldId="261"/>
            <ac:spMk id="17" creationId="{485CD2A3-2099-476E-9A85-55DC735FA2B7}"/>
          </ac:spMkLst>
        </pc:spChg>
        <pc:spChg chg="add">
          <ac:chgData name="Kristen Linton" userId="40820533ddef6654" providerId="LiveId" clId="{837453ED-DA49-4975-B515-38F17CFC9CA5}" dt="2024-04-02T20:11:44.634" v="873" actId="26606"/>
          <ac:spMkLst>
            <pc:docMk/>
            <pc:sldMk cId="972337168" sldId="261"/>
            <ac:spMk id="24" creationId="{9D3B3C7E-BC2D-4436-8B03-AC421FA66787}"/>
          </ac:spMkLst>
        </pc:spChg>
        <pc:spChg chg="add">
          <ac:chgData name="Kristen Linton" userId="40820533ddef6654" providerId="LiveId" clId="{837453ED-DA49-4975-B515-38F17CFC9CA5}" dt="2024-04-02T20:11:44.634" v="873" actId="26606"/>
          <ac:spMkLst>
            <pc:docMk/>
            <pc:sldMk cId="972337168" sldId="261"/>
            <ac:spMk id="27" creationId="{DD8EACB7-D372-470B-B76E-A829D00310CD}"/>
          </ac:spMkLst>
        </pc:spChg>
        <pc:spChg chg="add">
          <ac:chgData name="Kristen Linton" userId="40820533ddef6654" providerId="LiveId" clId="{837453ED-DA49-4975-B515-38F17CFC9CA5}" dt="2024-04-02T20:11:44.634" v="873" actId="26606"/>
          <ac:spMkLst>
            <pc:docMk/>
            <pc:sldMk cId="972337168" sldId="261"/>
            <ac:spMk id="28" creationId="{FDCD62BB-F134-412E-AF5B-602B0445849B}"/>
          </ac:spMkLst>
        </pc:spChg>
        <pc:grpChg chg="add del">
          <ac:chgData name="Kristen Linton" userId="40820533ddef6654" providerId="LiveId" clId="{837453ED-DA49-4975-B515-38F17CFC9CA5}" dt="2024-04-02T20:11:44.614" v="872" actId="26606"/>
          <ac:grpSpMkLst>
            <pc:docMk/>
            <pc:sldMk cId="972337168" sldId="261"/>
            <ac:grpSpMk id="10" creationId="{79B5D0C1-066E-4C02-A6B8-59FAE4A19724}"/>
          </ac:grpSpMkLst>
        </pc:grpChg>
        <pc:grpChg chg="add del">
          <ac:chgData name="Kristen Linton" userId="40820533ddef6654" providerId="LiveId" clId="{837453ED-DA49-4975-B515-38F17CFC9CA5}" dt="2024-04-02T20:11:44.614" v="872" actId="26606"/>
          <ac:grpSpMkLst>
            <pc:docMk/>
            <pc:sldMk cId="972337168" sldId="261"/>
            <ac:grpSpMk id="19" creationId="{E92979E8-2E86-433E-A7E4-5F102E45A8EE}"/>
          </ac:grpSpMkLst>
        </pc:grpChg>
        <pc:grpChg chg="add">
          <ac:chgData name="Kristen Linton" userId="40820533ddef6654" providerId="LiveId" clId="{837453ED-DA49-4975-B515-38F17CFC9CA5}" dt="2024-04-02T20:11:44.634" v="873" actId="26606"/>
          <ac:grpSpMkLst>
            <pc:docMk/>
            <pc:sldMk cId="972337168" sldId="261"/>
            <ac:grpSpMk id="25" creationId="{79B5D0C1-066E-4C02-A6B8-59FAE4A19724}"/>
          </ac:grpSpMkLst>
        </pc:grpChg>
        <pc:grpChg chg="add">
          <ac:chgData name="Kristen Linton" userId="40820533ddef6654" providerId="LiveId" clId="{837453ED-DA49-4975-B515-38F17CFC9CA5}" dt="2024-04-02T20:11:44.634" v="873" actId="26606"/>
          <ac:grpSpMkLst>
            <pc:docMk/>
            <pc:sldMk cId="972337168" sldId="261"/>
            <ac:grpSpMk id="29" creationId="{F1732D3A-CFF0-45BE-AD79-F83D0272C6C6}"/>
          </ac:grpSpMkLst>
        </pc:grpChg>
      </pc:sldChg>
      <pc:sldChg chg="addSp modSp new mod setBg">
        <pc:chgData name="Kristen Linton" userId="40820533ddef6654" providerId="LiveId" clId="{837453ED-DA49-4975-B515-38F17CFC9CA5}" dt="2024-04-02T20:25:58.760" v="2017" actId="1076"/>
        <pc:sldMkLst>
          <pc:docMk/>
          <pc:sldMk cId="3242812826" sldId="262"/>
        </pc:sldMkLst>
        <pc:spChg chg="mod">
          <ac:chgData name="Kristen Linton" userId="40820533ddef6654" providerId="LiveId" clId="{837453ED-DA49-4975-B515-38F17CFC9CA5}" dt="2024-04-02T20:12:18.499" v="971" actId="26606"/>
          <ac:spMkLst>
            <pc:docMk/>
            <pc:sldMk cId="3242812826" sldId="262"/>
            <ac:spMk id="2" creationId="{37CF8B25-87CC-3F54-011F-7EBD9A246F39}"/>
          </ac:spMkLst>
        </pc:spChg>
        <pc:spChg chg="mod">
          <ac:chgData name="Kristen Linton" userId="40820533ddef6654" providerId="LiveId" clId="{837453ED-DA49-4975-B515-38F17CFC9CA5}" dt="2024-04-02T20:17:25.037" v="1141" actId="114"/>
          <ac:spMkLst>
            <pc:docMk/>
            <pc:sldMk cId="3242812826" sldId="262"/>
            <ac:spMk id="3" creationId="{C2EB3E1B-879B-A43D-1408-992F9D888FA6}"/>
          </ac:spMkLst>
        </pc:spChg>
        <pc:spChg chg="add mod">
          <ac:chgData name="Kristen Linton" userId="40820533ddef6654" providerId="LiveId" clId="{837453ED-DA49-4975-B515-38F17CFC9CA5}" dt="2024-04-02T20:25:49.231" v="2016" actId="255"/>
          <ac:spMkLst>
            <pc:docMk/>
            <pc:sldMk cId="3242812826" sldId="262"/>
            <ac:spMk id="4" creationId="{C94DDBEA-CAF2-9040-1728-FE4795B5689A}"/>
          </ac:spMkLst>
        </pc:spChg>
        <pc:spChg chg="add">
          <ac:chgData name="Kristen Linton" userId="40820533ddef6654" providerId="LiveId" clId="{837453ED-DA49-4975-B515-38F17CFC9CA5}" dt="2024-04-02T20:12:18.499" v="971" actId="26606"/>
          <ac:spMkLst>
            <pc:docMk/>
            <pc:sldMk cId="3242812826" sldId="262"/>
            <ac:spMk id="10" creationId="{9D3B3C7E-BC2D-4436-8B03-AC421FA66787}"/>
          </ac:spMkLst>
        </pc:spChg>
        <pc:spChg chg="add">
          <ac:chgData name="Kristen Linton" userId="40820533ddef6654" providerId="LiveId" clId="{837453ED-DA49-4975-B515-38F17CFC9CA5}" dt="2024-04-02T20:12:18.499" v="971" actId="26606"/>
          <ac:spMkLst>
            <pc:docMk/>
            <pc:sldMk cId="3242812826" sldId="262"/>
            <ac:spMk id="17" creationId="{4905C695-F54E-4EF8-8AEF-811D460E7AFE}"/>
          </ac:spMkLst>
        </pc:spChg>
        <pc:spChg chg="add">
          <ac:chgData name="Kristen Linton" userId="40820533ddef6654" providerId="LiveId" clId="{837453ED-DA49-4975-B515-38F17CFC9CA5}" dt="2024-04-02T20:12:18.499" v="971" actId="26606"/>
          <ac:spMkLst>
            <pc:docMk/>
            <pc:sldMk cId="3242812826" sldId="262"/>
            <ac:spMk id="19" creationId="{485CD2A3-2099-476E-9A85-55DC735FA2B7}"/>
          </ac:spMkLst>
        </pc:spChg>
        <pc:grpChg chg="add">
          <ac:chgData name="Kristen Linton" userId="40820533ddef6654" providerId="LiveId" clId="{837453ED-DA49-4975-B515-38F17CFC9CA5}" dt="2024-04-02T20:12:18.499" v="971" actId="26606"/>
          <ac:grpSpMkLst>
            <pc:docMk/>
            <pc:sldMk cId="3242812826" sldId="262"/>
            <ac:grpSpMk id="12" creationId="{79B5D0C1-066E-4C02-A6B8-59FAE4A19724}"/>
          </ac:grpSpMkLst>
        </pc:grpChg>
        <pc:grpChg chg="add">
          <ac:chgData name="Kristen Linton" userId="40820533ddef6654" providerId="LiveId" clId="{837453ED-DA49-4975-B515-38F17CFC9CA5}" dt="2024-04-02T20:12:18.499" v="971" actId="26606"/>
          <ac:grpSpMkLst>
            <pc:docMk/>
            <pc:sldMk cId="3242812826" sldId="262"/>
            <ac:grpSpMk id="21" creationId="{E92979E8-2E86-433E-A7E4-5F102E45A8EE}"/>
          </ac:grpSpMkLst>
        </pc:grpChg>
        <pc:picChg chg="add mod">
          <ac:chgData name="Kristen Linton" userId="40820533ddef6654" providerId="LiveId" clId="{837453ED-DA49-4975-B515-38F17CFC9CA5}" dt="2024-04-02T20:25:58.760" v="2017" actId="1076"/>
          <ac:picMkLst>
            <pc:docMk/>
            <pc:sldMk cId="3242812826" sldId="262"/>
            <ac:picMk id="7" creationId="{A3B0E126-00F5-683D-E04D-E84BB64D5F9C}"/>
          </ac:picMkLst>
        </pc:picChg>
      </pc:sldChg>
      <pc:sldChg chg="addSp modSp new mod setBg">
        <pc:chgData name="Kristen Linton" userId="40820533ddef6654" providerId="LiveId" clId="{837453ED-DA49-4975-B515-38F17CFC9CA5}" dt="2024-04-02T21:03:24.250" v="2718" actId="14826"/>
        <pc:sldMkLst>
          <pc:docMk/>
          <pc:sldMk cId="3767594842" sldId="263"/>
        </pc:sldMkLst>
        <pc:spChg chg="mod">
          <ac:chgData name="Kristen Linton" userId="40820533ddef6654" providerId="LiveId" clId="{837453ED-DA49-4975-B515-38F17CFC9CA5}" dt="2024-04-02T20:19:29.926" v="1505" actId="26606"/>
          <ac:spMkLst>
            <pc:docMk/>
            <pc:sldMk cId="3767594842" sldId="263"/>
            <ac:spMk id="2" creationId="{C3E8A2EF-648D-D6F2-8B8A-F842832BCF81}"/>
          </ac:spMkLst>
        </pc:spChg>
        <pc:spChg chg="mod">
          <ac:chgData name="Kristen Linton" userId="40820533ddef6654" providerId="LiveId" clId="{837453ED-DA49-4975-B515-38F17CFC9CA5}" dt="2024-04-02T20:19:29.926" v="1505" actId="26606"/>
          <ac:spMkLst>
            <pc:docMk/>
            <pc:sldMk cId="3767594842" sldId="263"/>
            <ac:spMk id="3" creationId="{DAF3A802-06E0-C21D-62D3-BBC44AC5DA2A}"/>
          </ac:spMkLst>
        </pc:spChg>
        <pc:spChg chg="add">
          <ac:chgData name="Kristen Linton" userId="40820533ddef6654" providerId="LiveId" clId="{837453ED-DA49-4975-B515-38F17CFC9CA5}" dt="2024-04-02T20:19:29.926" v="1505" actId="26606"/>
          <ac:spMkLst>
            <pc:docMk/>
            <pc:sldMk cId="3767594842" sldId="263"/>
            <ac:spMk id="9" creationId="{158E38A4-F699-490C-8D1F-E8AD332D9B45}"/>
          </ac:spMkLst>
        </pc:spChg>
        <pc:spChg chg="add">
          <ac:chgData name="Kristen Linton" userId="40820533ddef6654" providerId="LiveId" clId="{837453ED-DA49-4975-B515-38F17CFC9CA5}" dt="2024-04-02T20:19:29.926" v="1505" actId="26606"/>
          <ac:spMkLst>
            <pc:docMk/>
            <pc:sldMk cId="3767594842" sldId="263"/>
            <ac:spMk id="11" creationId="{939C6AAB-48AC-41A3-95C2-6BF83715DF62}"/>
          </ac:spMkLst>
        </pc:spChg>
        <pc:spChg chg="add">
          <ac:chgData name="Kristen Linton" userId="40820533ddef6654" providerId="LiveId" clId="{837453ED-DA49-4975-B515-38F17CFC9CA5}" dt="2024-04-02T20:19:29.926" v="1505" actId="26606"/>
          <ac:spMkLst>
            <pc:docMk/>
            <pc:sldMk cId="3767594842" sldId="263"/>
            <ac:spMk id="13" creationId="{F6EE861B-7D2F-4B7C-A6E3-5937E81B8025}"/>
          </ac:spMkLst>
        </pc:spChg>
        <pc:grpChg chg="add">
          <ac:chgData name="Kristen Linton" userId="40820533ddef6654" providerId="LiveId" clId="{837453ED-DA49-4975-B515-38F17CFC9CA5}" dt="2024-04-02T20:19:29.926" v="1505" actId="26606"/>
          <ac:grpSpMkLst>
            <pc:docMk/>
            <pc:sldMk cId="3767594842" sldId="263"/>
            <ac:grpSpMk id="15" creationId="{53745597-CF0F-4C14-83C4-612B382A9091}"/>
          </ac:grpSpMkLst>
        </pc:grpChg>
        <pc:picChg chg="add mod">
          <ac:chgData name="Kristen Linton" userId="40820533ddef6654" providerId="LiveId" clId="{837453ED-DA49-4975-B515-38F17CFC9CA5}" dt="2024-04-02T21:03:24.250" v="2718" actId="14826"/>
          <ac:picMkLst>
            <pc:docMk/>
            <pc:sldMk cId="3767594842" sldId="263"/>
            <ac:picMk id="5" creationId="{47002101-4FF4-DC81-F7CE-3CC00644A253}"/>
          </ac:picMkLst>
        </pc:picChg>
      </pc:sldChg>
      <pc:sldChg chg="addSp delSp modSp new mod setBg">
        <pc:chgData name="Kristen Linton" userId="40820533ddef6654" providerId="LiveId" clId="{837453ED-DA49-4975-B515-38F17CFC9CA5}" dt="2024-04-02T20:36:58.582" v="2095" actId="26606"/>
        <pc:sldMkLst>
          <pc:docMk/>
          <pc:sldMk cId="3823649130" sldId="264"/>
        </pc:sldMkLst>
        <pc:spChg chg="mod">
          <ac:chgData name="Kristen Linton" userId="40820533ddef6654" providerId="LiveId" clId="{837453ED-DA49-4975-B515-38F17CFC9CA5}" dt="2024-04-02T20:36:58.582" v="2095" actId="26606"/>
          <ac:spMkLst>
            <pc:docMk/>
            <pc:sldMk cId="3823649130" sldId="264"/>
            <ac:spMk id="2" creationId="{23BB9297-3D4B-073A-42E8-656D122BB37A}"/>
          </ac:spMkLst>
        </pc:spChg>
        <pc:spChg chg="del">
          <ac:chgData name="Kristen Linton" userId="40820533ddef6654" providerId="LiveId" clId="{837453ED-DA49-4975-B515-38F17CFC9CA5}" dt="2024-04-02T20:36:46.535" v="2092" actId="931"/>
          <ac:spMkLst>
            <pc:docMk/>
            <pc:sldMk cId="3823649130" sldId="264"/>
            <ac:spMk id="3" creationId="{2F63AE40-9F64-B120-4BC6-599842EC12CC}"/>
          </ac:spMkLst>
        </pc:spChg>
        <pc:spChg chg="add">
          <ac:chgData name="Kristen Linton" userId="40820533ddef6654" providerId="LiveId" clId="{837453ED-DA49-4975-B515-38F17CFC9CA5}" dt="2024-04-02T20:36:58.582" v="2095" actId="26606"/>
          <ac:spMkLst>
            <pc:docMk/>
            <pc:sldMk cId="3823649130" sldId="264"/>
            <ac:spMk id="10" creationId="{9D3B3C7E-BC2D-4436-8B03-AC421FA66787}"/>
          </ac:spMkLst>
        </pc:spChg>
        <pc:spChg chg="add">
          <ac:chgData name="Kristen Linton" userId="40820533ddef6654" providerId="LiveId" clId="{837453ED-DA49-4975-B515-38F17CFC9CA5}" dt="2024-04-02T20:36:58.582" v="2095" actId="26606"/>
          <ac:spMkLst>
            <pc:docMk/>
            <pc:sldMk cId="3823649130" sldId="264"/>
            <ac:spMk id="17" creationId="{DB33B578-A8C0-4D0F-8846-FBE386EDC31B}"/>
          </ac:spMkLst>
        </pc:spChg>
        <pc:spChg chg="add">
          <ac:chgData name="Kristen Linton" userId="40820533ddef6654" providerId="LiveId" clId="{837453ED-DA49-4975-B515-38F17CFC9CA5}" dt="2024-04-02T20:36:58.582" v="2095" actId="26606"/>
          <ac:spMkLst>
            <pc:docMk/>
            <pc:sldMk cId="3823649130" sldId="264"/>
            <ac:spMk id="19" creationId="{DD8EACB7-D372-470B-B76E-A829D00310CD}"/>
          </ac:spMkLst>
        </pc:spChg>
        <pc:spChg chg="add">
          <ac:chgData name="Kristen Linton" userId="40820533ddef6654" providerId="LiveId" clId="{837453ED-DA49-4975-B515-38F17CFC9CA5}" dt="2024-04-02T20:36:58.582" v="2095" actId="26606"/>
          <ac:spMkLst>
            <pc:docMk/>
            <pc:sldMk cId="3823649130" sldId="264"/>
            <ac:spMk id="21" creationId="{C7EA4B13-46D3-41EE-95DA-7B2100DE940B}"/>
          </ac:spMkLst>
        </pc:spChg>
        <pc:grpChg chg="add">
          <ac:chgData name="Kristen Linton" userId="40820533ddef6654" providerId="LiveId" clId="{837453ED-DA49-4975-B515-38F17CFC9CA5}" dt="2024-04-02T20:36:58.582" v="2095" actId="26606"/>
          <ac:grpSpMkLst>
            <pc:docMk/>
            <pc:sldMk cId="3823649130" sldId="264"/>
            <ac:grpSpMk id="12" creationId="{79B5D0C1-066E-4C02-A6B8-59FAE4A19724}"/>
          </ac:grpSpMkLst>
        </pc:grpChg>
        <pc:grpChg chg="add">
          <ac:chgData name="Kristen Linton" userId="40820533ddef6654" providerId="LiveId" clId="{837453ED-DA49-4975-B515-38F17CFC9CA5}" dt="2024-04-02T20:36:58.582" v="2095" actId="26606"/>
          <ac:grpSpMkLst>
            <pc:docMk/>
            <pc:sldMk cId="3823649130" sldId="264"/>
            <ac:grpSpMk id="23" creationId="{DCEEEBE1-DC7B-4168-90C6-DB88876E30DD}"/>
          </ac:grpSpMkLst>
        </pc:grpChg>
        <pc:picChg chg="add mod">
          <ac:chgData name="Kristen Linton" userId="40820533ddef6654" providerId="LiveId" clId="{837453ED-DA49-4975-B515-38F17CFC9CA5}" dt="2024-04-02T20:36:58.582" v="2095" actId="26606"/>
          <ac:picMkLst>
            <pc:docMk/>
            <pc:sldMk cId="3823649130" sldId="264"/>
            <ac:picMk id="5" creationId="{D4BC3BB5-5AC9-FE7B-5537-F3E84039768B}"/>
          </ac:picMkLst>
        </pc:picChg>
      </pc:sldChg>
      <pc:sldChg chg="addSp delSp modSp new mod setBg delDesignElem chgLayout">
        <pc:chgData name="Kristen Linton" userId="40820533ddef6654" providerId="LiveId" clId="{837453ED-DA49-4975-B515-38F17CFC9CA5}" dt="2024-04-02T20:41:14.718" v="2184" actId="2711"/>
        <pc:sldMkLst>
          <pc:docMk/>
          <pc:sldMk cId="577087044" sldId="265"/>
        </pc:sldMkLst>
        <pc:spChg chg="mod ord">
          <ac:chgData name="Kristen Linton" userId="40820533ddef6654" providerId="LiveId" clId="{837453ED-DA49-4975-B515-38F17CFC9CA5}" dt="2024-04-02T20:39:12.095" v="2169" actId="700"/>
          <ac:spMkLst>
            <pc:docMk/>
            <pc:sldMk cId="577087044" sldId="265"/>
            <ac:spMk id="2" creationId="{BC31E908-3CD9-5D34-EBA9-4DDD2D15E66E}"/>
          </ac:spMkLst>
        </pc:spChg>
        <pc:spChg chg="del">
          <ac:chgData name="Kristen Linton" userId="40820533ddef6654" providerId="LiveId" clId="{837453ED-DA49-4975-B515-38F17CFC9CA5}" dt="2024-04-02T20:37:48.609" v="2150"/>
          <ac:spMkLst>
            <pc:docMk/>
            <pc:sldMk cId="577087044" sldId="265"/>
            <ac:spMk id="3" creationId="{E5C45F3D-71DF-0AA8-08C9-E49C2440C9F1}"/>
          </ac:spMkLst>
        </pc:spChg>
        <pc:spChg chg="add mod">
          <ac:chgData name="Kristen Linton" userId="40820533ddef6654" providerId="LiveId" clId="{837453ED-DA49-4975-B515-38F17CFC9CA5}" dt="2024-04-02T20:41:14.718" v="2184" actId="2711"/>
          <ac:spMkLst>
            <pc:docMk/>
            <pc:sldMk cId="577087044" sldId="265"/>
            <ac:spMk id="5" creationId="{E0A48AB7-C8F1-DB14-F262-792971F2119E}"/>
          </ac:spMkLst>
        </pc:spChg>
        <pc:spChg chg="add del">
          <ac:chgData name="Kristen Linton" userId="40820533ddef6654" providerId="LiveId" clId="{837453ED-DA49-4975-B515-38F17CFC9CA5}" dt="2024-04-02T20:39:12.095" v="2169" actId="700"/>
          <ac:spMkLst>
            <pc:docMk/>
            <pc:sldMk cId="577087044" sldId="265"/>
            <ac:spMk id="9" creationId="{9D3B3C7E-BC2D-4436-8B03-AC421FA66787}"/>
          </ac:spMkLst>
        </pc:spChg>
        <pc:spChg chg="add del">
          <ac:chgData name="Kristen Linton" userId="40820533ddef6654" providerId="LiveId" clId="{837453ED-DA49-4975-B515-38F17CFC9CA5}" dt="2024-04-02T20:39:12.095" v="2169" actId="700"/>
          <ac:spMkLst>
            <pc:docMk/>
            <pc:sldMk cId="577087044" sldId="265"/>
            <ac:spMk id="16" creationId="{4905C695-F54E-4EF8-8AEF-811D460E7AFE}"/>
          </ac:spMkLst>
        </pc:spChg>
        <pc:spChg chg="add del">
          <ac:chgData name="Kristen Linton" userId="40820533ddef6654" providerId="LiveId" clId="{837453ED-DA49-4975-B515-38F17CFC9CA5}" dt="2024-04-02T20:39:12.095" v="2169" actId="700"/>
          <ac:spMkLst>
            <pc:docMk/>
            <pc:sldMk cId="577087044" sldId="265"/>
            <ac:spMk id="18" creationId="{485CD2A3-2099-476E-9A85-55DC735FA2B7}"/>
          </ac:spMkLst>
        </pc:spChg>
        <pc:grpChg chg="add del">
          <ac:chgData name="Kristen Linton" userId="40820533ddef6654" providerId="LiveId" clId="{837453ED-DA49-4975-B515-38F17CFC9CA5}" dt="2024-04-02T20:39:12.095" v="2169" actId="700"/>
          <ac:grpSpMkLst>
            <pc:docMk/>
            <pc:sldMk cId="577087044" sldId="265"/>
            <ac:grpSpMk id="11" creationId="{79B5D0C1-066E-4C02-A6B8-59FAE4A19724}"/>
          </ac:grpSpMkLst>
        </pc:grpChg>
        <pc:grpChg chg="add del">
          <ac:chgData name="Kristen Linton" userId="40820533ddef6654" providerId="LiveId" clId="{837453ED-DA49-4975-B515-38F17CFC9CA5}" dt="2024-04-02T20:39:12.095" v="2169" actId="700"/>
          <ac:grpSpMkLst>
            <pc:docMk/>
            <pc:sldMk cId="577087044" sldId="265"/>
            <ac:grpSpMk id="20" creationId="{E92979E8-2E86-433E-A7E4-5F102E45A8EE}"/>
          </ac:grpSpMkLst>
        </pc:grpChg>
        <pc:picChg chg="add mod ord">
          <ac:chgData name="Kristen Linton" userId="40820533ddef6654" providerId="LiveId" clId="{837453ED-DA49-4975-B515-38F17CFC9CA5}" dt="2024-04-02T20:39:19.450" v="2171" actId="14100"/>
          <ac:picMkLst>
            <pc:docMk/>
            <pc:sldMk cId="577087044" sldId="265"/>
            <ac:picMk id="4" creationId="{52E2C188-D60E-A8BC-B62B-7B99ADC8B689}"/>
          </ac:picMkLst>
        </pc:picChg>
      </pc:sldChg>
      <pc:sldChg chg="addSp delSp modSp new mod setBg">
        <pc:chgData name="Kristen Linton" userId="40820533ddef6654" providerId="LiveId" clId="{837453ED-DA49-4975-B515-38F17CFC9CA5}" dt="2024-04-02T20:43:15.704" v="2210" actId="26606"/>
        <pc:sldMkLst>
          <pc:docMk/>
          <pc:sldMk cId="540245018" sldId="266"/>
        </pc:sldMkLst>
        <pc:spChg chg="mod">
          <ac:chgData name="Kristen Linton" userId="40820533ddef6654" providerId="LiveId" clId="{837453ED-DA49-4975-B515-38F17CFC9CA5}" dt="2024-04-02T20:43:15.704" v="2210" actId="26606"/>
          <ac:spMkLst>
            <pc:docMk/>
            <pc:sldMk cId="540245018" sldId="266"/>
            <ac:spMk id="2" creationId="{059FF512-9CE4-88F9-DA00-356FF5601B34}"/>
          </ac:spMkLst>
        </pc:spChg>
        <pc:spChg chg="del">
          <ac:chgData name="Kristen Linton" userId="40820533ddef6654" providerId="LiveId" clId="{837453ED-DA49-4975-B515-38F17CFC9CA5}" dt="2024-04-02T20:43:04.494" v="2209" actId="21"/>
          <ac:spMkLst>
            <pc:docMk/>
            <pc:sldMk cId="540245018" sldId="266"/>
            <ac:spMk id="3" creationId="{3C16242D-1FB5-2D1D-DF72-D5A7B9D5D83E}"/>
          </ac:spMkLst>
        </pc:spChg>
        <pc:spChg chg="add">
          <ac:chgData name="Kristen Linton" userId="40820533ddef6654" providerId="LiveId" clId="{837453ED-DA49-4975-B515-38F17CFC9CA5}" dt="2024-04-02T20:43:15.704" v="2210" actId="26606"/>
          <ac:spMkLst>
            <pc:docMk/>
            <pc:sldMk cId="540245018" sldId="266"/>
            <ac:spMk id="9" creationId="{9D3B3C7E-BC2D-4436-8B03-AC421FA66787}"/>
          </ac:spMkLst>
        </pc:spChg>
        <pc:spChg chg="add">
          <ac:chgData name="Kristen Linton" userId="40820533ddef6654" providerId="LiveId" clId="{837453ED-DA49-4975-B515-38F17CFC9CA5}" dt="2024-04-02T20:43:15.704" v="2210" actId="26606"/>
          <ac:spMkLst>
            <pc:docMk/>
            <pc:sldMk cId="540245018" sldId="266"/>
            <ac:spMk id="16" creationId="{DD8EACB7-D372-470B-B76E-A829D00310CD}"/>
          </ac:spMkLst>
        </pc:spChg>
        <pc:spChg chg="add">
          <ac:chgData name="Kristen Linton" userId="40820533ddef6654" providerId="LiveId" clId="{837453ED-DA49-4975-B515-38F17CFC9CA5}" dt="2024-04-02T20:43:15.704" v="2210" actId="26606"/>
          <ac:spMkLst>
            <pc:docMk/>
            <pc:sldMk cId="540245018" sldId="266"/>
            <ac:spMk id="18" creationId="{C7EA4B13-46D3-41EE-95DA-7B2100DE940B}"/>
          </ac:spMkLst>
        </pc:spChg>
        <pc:grpChg chg="add">
          <ac:chgData name="Kristen Linton" userId="40820533ddef6654" providerId="LiveId" clId="{837453ED-DA49-4975-B515-38F17CFC9CA5}" dt="2024-04-02T20:43:15.704" v="2210" actId="26606"/>
          <ac:grpSpMkLst>
            <pc:docMk/>
            <pc:sldMk cId="540245018" sldId="266"/>
            <ac:grpSpMk id="11" creationId="{79B5D0C1-066E-4C02-A6B8-59FAE4A19724}"/>
          </ac:grpSpMkLst>
        </pc:grpChg>
        <pc:grpChg chg="add">
          <ac:chgData name="Kristen Linton" userId="40820533ddef6654" providerId="LiveId" clId="{837453ED-DA49-4975-B515-38F17CFC9CA5}" dt="2024-04-02T20:43:15.704" v="2210" actId="26606"/>
          <ac:grpSpMkLst>
            <pc:docMk/>
            <pc:sldMk cId="540245018" sldId="266"/>
            <ac:grpSpMk id="20" creationId="{DCEEEBE1-DC7B-4168-90C6-DB88876E30DD}"/>
          </ac:grpSpMkLst>
        </pc:grpChg>
        <pc:picChg chg="add mod">
          <ac:chgData name="Kristen Linton" userId="40820533ddef6654" providerId="LiveId" clId="{837453ED-DA49-4975-B515-38F17CFC9CA5}" dt="2024-04-02T20:43:15.704" v="2210" actId="26606"/>
          <ac:picMkLst>
            <pc:docMk/>
            <pc:sldMk cId="540245018" sldId="266"/>
            <ac:picMk id="4" creationId="{429CC189-3B79-D8F6-8D83-E523E4D9A21E}"/>
          </ac:picMkLst>
        </pc:picChg>
      </pc:sldChg>
      <pc:sldChg chg="addSp delSp modSp new mod setBg">
        <pc:chgData name="Kristen Linton" userId="40820533ddef6654" providerId="LiveId" clId="{837453ED-DA49-4975-B515-38F17CFC9CA5}" dt="2024-04-02T20:45:04.782" v="2261" actId="27614"/>
        <pc:sldMkLst>
          <pc:docMk/>
          <pc:sldMk cId="3618145111" sldId="267"/>
        </pc:sldMkLst>
        <pc:spChg chg="mod">
          <ac:chgData name="Kristen Linton" userId="40820533ddef6654" providerId="LiveId" clId="{837453ED-DA49-4975-B515-38F17CFC9CA5}" dt="2024-04-02T20:44:48.196" v="2260" actId="26606"/>
          <ac:spMkLst>
            <pc:docMk/>
            <pc:sldMk cId="3618145111" sldId="267"/>
            <ac:spMk id="2" creationId="{6465DE8B-4137-C102-C666-0B5F1920C071}"/>
          </ac:spMkLst>
        </pc:spChg>
        <pc:spChg chg="del">
          <ac:chgData name="Kristen Linton" userId="40820533ddef6654" providerId="LiveId" clId="{837453ED-DA49-4975-B515-38F17CFC9CA5}" dt="2024-04-02T20:44:31.994" v="2259"/>
          <ac:spMkLst>
            <pc:docMk/>
            <pc:sldMk cId="3618145111" sldId="267"/>
            <ac:spMk id="3" creationId="{2BAC79F6-EE44-CD6B-9165-3A6C461E972B}"/>
          </ac:spMkLst>
        </pc:spChg>
        <pc:spChg chg="add">
          <ac:chgData name="Kristen Linton" userId="40820533ddef6654" providerId="LiveId" clId="{837453ED-DA49-4975-B515-38F17CFC9CA5}" dt="2024-04-02T20:44:48.196" v="2260" actId="26606"/>
          <ac:spMkLst>
            <pc:docMk/>
            <pc:sldMk cId="3618145111" sldId="267"/>
            <ac:spMk id="8" creationId="{08B9B86A-568C-1F09-FE1A-E8CA84B86C66}"/>
          </ac:spMkLst>
        </pc:spChg>
        <pc:spChg chg="add">
          <ac:chgData name="Kristen Linton" userId="40820533ddef6654" providerId="LiveId" clId="{837453ED-DA49-4975-B515-38F17CFC9CA5}" dt="2024-04-02T20:44:48.196" v="2260" actId="26606"/>
          <ac:spMkLst>
            <pc:docMk/>
            <pc:sldMk cId="3618145111" sldId="267"/>
            <ac:spMk id="11" creationId="{51A01047-632B-4F57-9CDB-AA680D5BBB19}"/>
          </ac:spMkLst>
        </pc:spChg>
        <pc:spChg chg="add">
          <ac:chgData name="Kristen Linton" userId="40820533ddef6654" providerId="LiveId" clId="{837453ED-DA49-4975-B515-38F17CFC9CA5}" dt="2024-04-02T20:44:48.196" v="2260" actId="26606"/>
          <ac:spMkLst>
            <pc:docMk/>
            <pc:sldMk cId="3618145111" sldId="267"/>
            <ac:spMk id="13" creationId="{48EF695B-E7DE-4164-862A-9CD06DFB0EC0}"/>
          </ac:spMkLst>
        </pc:spChg>
        <pc:grpChg chg="add">
          <ac:chgData name="Kristen Linton" userId="40820533ddef6654" providerId="LiveId" clId="{837453ED-DA49-4975-B515-38F17CFC9CA5}" dt="2024-04-02T20:44:48.196" v="2260" actId="26606"/>
          <ac:grpSpMkLst>
            <pc:docMk/>
            <pc:sldMk cId="3618145111" sldId="267"/>
            <ac:grpSpMk id="15" creationId="{D5ADB088-C125-457F-9C61-DFE21DCEF4A5}"/>
          </ac:grpSpMkLst>
        </pc:grpChg>
        <pc:picChg chg="add mod">
          <ac:chgData name="Kristen Linton" userId="40820533ddef6654" providerId="LiveId" clId="{837453ED-DA49-4975-B515-38F17CFC9CA5}" dt="2024-04-02T20:45:04.782" v="2261" actId="27614"/>
          <ac:picMkLst>
            <pc:docMk/>
            <pc:sldMk cId="3618145111" sldId="267"/>
            <ac:picMk id="4" creationId="{1288B53B-E0CA-7D14-B97F-DACEE649F798}"/>
          </ac:picMkLst>
        </pc:picChg>
      </pc:sldChg>
      <pc:sldChg chg="addSp delSp modSp new mod setBg delDesignElem chgLayout">
        <pc:chgData name="Kristen Linton" userId="40820533ddef6654" providerId="LiveId" clId="{837453ED-DA49-4975-B515-38F17CFC9CA5}" dt="2024-04-02T20:46:18.410" v="2305" actId="14100"/>
        <pc:sldMkLst>
          <pc:docMk/>
          <pc:sldMk cId="1596228644" sldId="268"/>
        </pc:sldMkLst>
        <pc:spChg chg="mod ord">
          <ac:chgData name="Kristen Linton" userId="40820533ddef6654" providerId="LiveId" clId="{837453ED-DA49-4975-B515-38F17CFC9CA5}" dt="2024-04-02T20:46:12.596" v="2303" actId="26606"/>
          <ac:spMkLst>
            <pc:docMk/>
            <pc:sldMk cId="1596228644" sldId="268"/>
            <ac:spMk id="2" creationId="{F4825CE2-150D-9A94-F189-D6EB778DC341}"/>
          </ac:spMkLst>
        </pc:spChg>
        <pc:spChg chg="del">
          <ac:chgData name="Kristen Linton" userId="40820533ddef6654" providerId="LiveId" clId="{837453ED-DA49-4975-B515-38F17CFC9CA5}" dt="2024-04-02T20:45:36.266" v="2300" actId="21"/>
          <ac:spMkLst>
            <pc:docMk/>
            <pc:sldMk cId="1596228644" sldId="268"/>
            <ac:spMk id="3" creationId="{E6DE6403-EFE3-059E-3305-F13158C94DBA}"/>
          </ac:spMkLst>
        </pc:spChg>
        <pc:spChg chg="add del mod ord">
          <ac:chgData name="Kristen Linton" userId="40820533ddef6654" providerId="LiveId" clId="{837453ED-DA49-4975-B515-38F17CFC9CA5}" dt="2024-04-02T20:46:12.596" v="2303" actId="26606"/>
          <ac:spMkLst>
            <pc:docMk/>
            <pc:sldMk cId="1596228644" sldId="268"/>
            <ac:spMk id="5" creationId="{0D2B1A7C-5455-CF88-41D2-4D041825F141}"/>
          </ac:spMkLst>
        </pc:spChg>
        <pc:spChg chg="add del">
          <ac:chgData name="Kristen Linton" userId="40820533ddef6654" providerId="LiveId" clId="{837453ED-DA49-4975-B515-38F17CFC9CA5}" dt="2024-04-02T20:45:59.505" v="2302" actId="700"/>
          <ac:spMkLst>
            <pc:docMk/>
            <pc:sldMk cId="1596228644" sldId="268"/>
            <ac:spMk id="9" creationId="{9D3B3C7E-BC2D-4436-8B03-AC421FA66787}"/>
          </ac:spMkLst>
        </pc:spChg>
        <pc:spChg chg="add">
          <ac:chgData name="Kristen Linton" userId="40820533ddef6654" providerId="LiveId" clId="{837453ED-DA49-4975-B515-38F17CFC9CA5}" dt="2024-04-02T20:46:12.596" v="2303" actId="26606"/>
          <ac:spMkLst>
            <pc:docMk/>
            <pc:sldMk cId="1596228644" sldId="268"/>
            <ac:spMk id="10" creationId="{9D3B3C7E-BC2D-4436-8B03-AC421FA66787}"/>
          </ac:spMkLst>
        </pc:spChg>
        <pc:spChg chg="add del">
          <ac:chgData name="Kristen Linton" userId="40820533ddef6654" providerId="LiveId" clId="{837453ED-DA49-4975-B515-38F17CFC9CA5}" dt="2024-04-02T20:45:59.505" v="2302" actId="700"/>
          <ac:spMkLst>
            <pc:docMk/>
            <pc:sldMk cId="1596228644" sldId="268"/>
            <ac:spMk id="16" creationId="{4905C695-F54E-4EF8-8AEF-811D460E7AFE}"/>
          </ac:spMkLst>
        </pc:spChg>
        <pc:spChg chg="add">
          <ac:chgData name="Kristen Linton" userId="40820533ddef6654" providerId="LiveId" clId="{837453ED-DA49-4975-B515-38F17CFC9CA5}" dt="2024-04-02T20:46:12.596" v="2303" actId="26606"/>
          <ac:spMkLst>
            <pc:docMk/>
            <pc:sldMk cId="1596228644" sldId="268"/>
            <ac:spMk id="17" creationId="{4905C695-F54E-4EF8-8AEF-811D460E7AFE}"/>
          </ac:spMkLst>
        </pc:spChg>
        <pc:spChg chg="add del">
          <ac:chgData name="Kristen Linton" userId="40820533ddef6654" providerId="LiveId" clId="{837453ED-DA49-4975-B515-38F17CFC9CA5}" dt="2024-04-02T20:45:59.505" v="2302" actId="700"/>
          <ac:spMkLst>
            <pc:docMk/>
            <pc:sldMk cId="1596228644" sldId="268"/>
            <ac:spMk id="18" creationId="{485CD2A3-2099-476E-9A85-55DC735FA2B7}"/>
          </ac:spMkLst>
        </pc:spChg>
        <pc:spChg chg="add">
          <ac:chgData name="Kristen Linton" userId="40820533ddef6654" providerId="LiveId" clId="{837453ED-DA49-4975-B515-38F17CFC9CA5}" dt="2024-04-02T20:46:12.596" v="2303" actId="26606"/>
          <ac:spMkLst>
            <pc:docMk/>
            <pc:sldMk cId="1596228644" sldId="268"/>
            <ac:spMk id="19" creationId="{485CD2A3-2099-476E-9A85-55DC735FA2B7}"/>
          </ac:spMkLst>
        </pc:spChg>
        <pc:grpChg chg="add">
          <ac:chgData name="Kristen Linton" userId="40820533ddef6654" providerId="LiveId" clId="{837453ED-DA49-4975-B515-38F17CFC9CA5}" dt="2024-04-02T20:46:12.596" v="2303" actId="26606"/>
          <ac:grpSpMkLst>
            <pc:docMk/>
            <pc:sldMk cId="1596228644" sldId="268"/>
            <ac:grpSpMk id="7" creationId="{79B5D0C1-066E-4C02-A6B8-59FAE4A19724}"/>
          </ac:grpSpMkLst>
        </pc:grpChg>
        <pc:grpChg chg="add">
          <ac:chgData name="Kristen Linton" userId="40820533ddef6654" providerId="LiveId" clId="{837453ED-DA49-4975-B515-38F17CFC9CA5}" dt="2024-04-02T20:46:12.596" v="2303" actId="26606"/>
          <ac:grpSpMkLst>
            <pc:docMk/>
            <pc:sldMk cId="1596228644" sldId="268"/>
            <ac:grpSpMk id="8" creationId="{E92979E8-2E86-433E-A7E4-5F102E45A8EE}"/>
          </ac:grpSpMkLst>
        </pc:grpChg>
        <pc:grpChg chg="add del">
          <ac:chgData name="Kristen Linton" userId="40820533ddef6654" providerId="LiveId" clId="{837453ED-DA49-4975-B515-38F17CFC9CA5}" dt="2024-04-02T20:45:59.505" v="2302" actId="700"/>
          <ac:grpSpMkLst>
            <pc:docMk/>
            <pc:sldMk cId="1596228644" sldId="268"/>
            <ac:grpSpMk id="11" creationId="{79B5D0C1-066E-4C02-A6B8-59FAE4A19724}"/>
          </ac:grpSpMkLst>
        </pc:grpChg>
        <pc:grpChg chg="add del">
          <ac:chgData name="Kristen Linton" userId="40820533ddef6654" providerId="LiveId" clId="{837453ED-DA49-4975-B515-38F17CFC9CA5}" dt="2024-04-02T20:45:59.505" v="2302" actId="700"/>
          <ac:grpSpMkLst>
            <pc:docMk/>
            <pc:sldMk cId="1596228644" sldId="268"/>
            <ac:grpSpMk id="20" creationId="{E92979E8-2E86-433E-A7E4-5F102E45A8EE}"/>
          </ac:grpSpMkLst>
        </pc:grpChg>
        <pc:picChg chg="add mod">
          <ac:chgData name="Kristen Linton" userId="40820533ddef6654" providerId="LiveId" clId="{837453ED-DA49-4975-B515-38F17CFC9CA5}" dt="2024-04-02T20:46:18.410" v="2305" actId="14100"/>
          <ac:picMkLst>
            <pc:docMk/>
            <pc:sldMk cId="1596228644" sldId="268"/>
            <ac:picMk id="4" creationId="{A25479AA-48A7-C33D-BA91-274F9F5F696D}"/>
          </ac:picMkLst>
        </pc:picChg>
      </pc:sldChg>
      <pc:sldChg chg="addSp delSp modSp new mod setBg">
        <pc:chgData name="Kristen Linton" userId="40820533ddef6654" providerId="LiveId" clId="{837453ED-DA49-4975-B515-38F17CFC9CA5}" dt="2024-04-02T20:50:24.047" v="2465" actId="1076"/>
        <pc:sldMkLst>
          <pc:docMk/>
          <pc:sldMk cId="3725411827" sldId="269"/>
        </pc:sldMkLst>
        <pc:spChg chg="mod">
          <ac:chgData name="Kristen Linton" userId="40820533ddef6654" providerId="LiveId" clId="{837453ED-DA49-4975-B515-38F17CFC9CA5}" dt="2024-04-02T20:50:24.047" v="2465" actId="1076"/>
          <ac:spMkLst>
            <pc:docMk/>
            <pc:sldMk cId="3725411827" sldId="269"/>
            <ac:spMk id="2" creationId="{889B8FC2-82D8-5DA3-0BAE-D201EBA168F5}"/>
          </ac:spMkLst>
        </pc:spChg>
        <pc:spChg chg="del">
          <ac:chgData name="Kristen Linton" userId="40820533ddef6654" providerId="LiveId" clId="{837453ED-DA49-4975-B515-38F17CFC9CA5}" dt="2024-04-02T20:48:34.918" v="2412" actId="26606"/>
          <ac:spMkLst>
            <pc:docMk/>
            <pc:sldMk cId="3725411827" sldId="269"/>
            <ac:spMk id="3" creationId="{D2A1CFAC-A421-20E8-51DC-B5918277D9F5}"/>
          </ac:spMkLst>
        </pc:spChg>
        <pc:spChg chg="add">
          <ac:chgData name="Kristen Linton" userId="40820533ddef6654" providerId="LiveId" clId="{837453ED-DA49-4975-B515-38F17CFC9CA5}" dt="2024-04-02T20:48:34.918" v="2412" actId="26606"/>
          <ac:spMkLst>
            <pc:docMk/>
            <pc:sldMk cId="3725411827" sldId="269"/>
            <ac:spMk id="10" creationId="{9D3B3C7E-BC2D-4436-8B03-AC421FA66787}"/>
          </ac:spMkLst>
        </pc:spChg>
        <pc:spChg chg="add">
          <ac:chgData name="Kristen Linton" userId="40820533ddef6654" providerId="LiveId" clId="{837453ED-DA49-4975-B515-38F17CFC9CA5}" dt="2024-04-02T20:48:34.918" v="2412" actId="26606"/>
          <ac:spMkLst>
            <pc:docMk/>
            <pc:sldMk cId="3725411827" sldId="269"/>
            <ac:spMk id="17" creationId="{4905C695-F54E-4EF8-8AEF-811D460E7AFE}"/>
          </ac:spMkLst>
        </pc:spChg>
        <pc:spChg chg="add">
          <ac:chgData name="Kristen Linton" userId="40820533ddef6654" providerId="LiveId" clId="{837453ED-DA49-4975-B515-38F17CFC9CA5}" dt="2024-04-02T20:48:34.918" v="2412" actId="26606"/>
          <ac:spMkLst>
            <pc:docMk/>
            <pc:sldMk cId="3725411827" sldId="269"/>
            <ac:spMk id="19" creationId="{485CD2A3-2099-476E-9A85-55DC735FA2B7}"/>
          </ac:spMkLst>
        </pc:spChg>
        <pc:grpChg chg="add">
          <ac:chgData name="Kristen Linton" userId="40820533ddef6654" providerId="LiveId" clId="{837453ED-DA49-4975-B515-38F17CFC9CA5}" dt="2024-04-02T20:48:34.918" v="2412" actId="26606"/>
          <ac:grpSpMkLst>
            <pc:docMk/>
            <pc:sldMk cId="3725411827" sldId="269"/>
            <ac:grpSpMk id="12" creationId="{79B5D0C1-066E-4C02-A6B8-59FAE4A19724}"/>
          </ac:grpSpMkLst>
        </pc:grpChg>
        <pc:grpChg chg="add">
          <ac:chgData name="Kristen Linton" userId="40820533ddef6654" providerId="LiveId" clId="{837453ED-DA49-4975-B515-38F17CFC9CA5}" dt="2024-04-02T20:48:34.918" v="2412" actId="26606"/>
          <ac:grpSpMkLst>
            <pc:docMk/>
            <pc:sldMk cId="3725411827" sldId="269"/>
            <ac:grpSpMk id="21" creationId="{E92979E8-2E86-433E-A7E4-5F102E45A8EE}"/>
          </ac:grpSpMkLst>
        </pc:grpChg>
        <pc:picChg chg="add mod">
          <ac:chgData name="Kristen Linton" userId="40820533ddef6654" providerId="LiveId" clId="{837453ED-DA49-4975-B515-38F17CFC9CA5}" dt="2024-04-02T20:49:57.146" v="2418" actId="14826"/>
          <ac:picMkLst>
            <pc:docMk/>
            <pc:sldMk cId="3725411827" sldId="269"/>
            <ac:picMk id="7" creationId="{04795E59-DA88-31D2-8E7B-AB0A9ACC6CD5}"/>
          </ac:picMkLst>
        </pc:picChg>
      </pc:sldChg>
      <pc:sldChg chg="addSp modSp new mod setBg">
        <pc:chgData name="Kristen Linton" userId="40820533ddef6654" providerId="LiveId" clId="{837453ED-DA49-4975-B515-38F17CFC9CA5}" dt="2024-04-02T20:57:44.601" v="2712" actId="20577"/>
        <pc:sldMkLst>
          <pc:docMk/>
          <pc:sldMk cId="2474426770" sldId="270"/>
        </pc:sldMkLst>
        <pc:spChg chg="mod">
          <ac:chgData name="Kristen Linton" userId="40820533ddef6654" providerId="LiveId" clId="{837453ED-DA49-4975-B515-38F17CFC9CA5}" dt="2024-04-02T20:57:30.779" v="2698" actId="26606"/>
          <ac:spMkLst>
            <pc:docMk/>
            <pc:sldMk cId="2474426770" sldId="270"/>
            <ac:spMk id="2" creationId="{6EB80288-1713-766E-03BC-CC6C493218FB}"/>
          </ac:spMkLst>
        </pc:spChg>
        <pc:spChg chg="mod">
          <ac:chgData name="Kristen Linton" userId="40820533ddef6654" providerId="LiveId" clId="{837453ED-DA49-4975-B515-38F17CFC9CA5}" dt="2024-04-02T20:57:44.601" v="2712" actId="20577"/>
          <ac:spMkLst>
            <pc:docMk/>
            <pc:sldMk cId="2474426770" sldId="270"/>
            <ac:spMk id="3" creationId="{8D1DE0E4-E83F-7556-1C93-427D8BE36A8A}"/>
          </ac:spMkLst>
        </pc:spChg>
        <pc:spChg chg="add">
          <ac:chgData name="Kristen Linton" userId="40820533ddef6654" providerId="LiveId" clId="{837453ED-DA49-4975-B515-38F17CFC9CA5}" dt="2024-04-02T20:57:30.779" v="2698" actId="26606"/>
          <ac:spMkLst>
            <pc:docMk/>
            <pc:sldMk cId="2474426770" sldId="270"/>
            <ac:spMk id="8" creationId="{7B22176A-41DB-4D9A-9B6F-F2296F1ED173}"/>
          </ac:spMkLst>
        </pc:spChg>
        <pc:spChg chg="add">
          <ac:chgData name="Kristen Linton" userId="40820533ddef6654" providerId="LiveId" clId="{837453ED-DA49-4975-B515-38F17CFC9CA5}" dt="2024-04-02T20:57:30.779" v="2698" actId="26606"/>
          <ac:spMkLst>
            <pc:docMk/>
            <pc:sldMk cId="2474426770" sldId="270"/>
            <ac:spMk id="10" creationId="{774A8DF5-445E-49C5-B10A-8DF5FEFBCC46}"/>
          </ac:spMkLst>
        </pc:spChg>
        <pc:spChg chg="add">
          <ac:chgData name="Kristen Linton" userId="40820533ddef6654" providerId="LiveId" clId="{837453ED-DA49-4975-B515-38F17CFC9CA5}" dt="2024-04-02T20:57:30.779" v="2698" actId="26606"/>
          <ac:spMkLst>
            <pc:docMk/>
            <pc:sldMk cId="2474426770" sldId="270"/>
            <ac:spMk id="12" creationId="{9A4E38D9-EFB8-40B5-B42B-514FBF180360}"/>
          </ac:spMkLst>
        </pc:spChg>
        <pc:grpChg chg="add">
          <ac:chgData name="Kristen Linton" userId="40820533ddef6654" providerId="LiveId" clId="{837453ED-DA49-4975-B515-38F17CFC9CA5}" dt="2024-04-02T20:57:30.779" v="2698" actId="26606"/>
          <ac:grpSpMkLst>
            <pc:docMk/>
            <pc:sldMk cId="2474426770" sldId="270"/>
            <ac:grpSpMk id="14" creationId="{1148C992-36DE-4449-B92D-49AE04B5DE20}"/>
          </ac:grpSpMkLst>
        </pc:grpChg>
      </pc:sldChg>
    </pc:docChg>
  </pc:docChgLst>
  <pc:docChgLst>
    <pc:chgData name="Kristen Linton" userId="40820533ddef6654" providerId="LiveId" clId="{BA1A2039-E431-4051-B55C-3F9622B5DD90}"/>
    <pc:docChg chg="undo custSel addSld delSld modSld">
      <pc:chgData name="Kristen Linton" userId="40820533ddef6654" providerId="LiveId" clId="{BA1A2039-E431-4051-B55C-3F9622B5DD90}" dt="2024-04-19T16:31:07.846" v="308" actId="20577"/>
      <pc:docMkLst>
        <pc:docMk/>
      </pc:docMkLst>
      <pc:sldChg chg="modSp">
        <pc:chgData name="Kristen Linton" userId="40820533ddef6654" providerId="LiveId" clId="{BA1A2039-E431-4051-B55C-3F9622B5DD90}" dt="2024-04-19T16:09:36.380" v="46" actId="20577"/>
        <pc:sldMkLst>
          <pc:docMk/>
          <pc:sldMk cId="3864013738" sldId="257"/>
        </pc:sldMkLst>
        <pc:graphicFrameChg chg="mod">
          <ac:chgData name="Kristen Linton" userId="40820533ddef6654" providerId="LiveId" clId="{BA1A2039-E431-4051-B55C-3F9622B5DD90}" dt="2024-04-19T16:09:36.380" v="46" actId="20577"/>
          <ac:graphicFrameMkLst>
            <pc:docMk/>
            <pc:sldMk cId="3864013738" sldId="257"/>
            <ac:graphicFrameMk id="5" creationId="{AA9EBA5C-7DD5-5793-F917-A3F8E25ACB42}"/>
          </ac:graphicFrameMkLst>
        </pc:graphicFrameChg>
      </pc:sldChg>
      <pc:sldChg chg="modSp mod">
        <pc:chgData name="Kristen Linton" userId="40820533ddef6654" providerId="LiveId" clId="{BA1A2039-E431-4051-B55C-3F9622B5DD90}" dt="2024-04-19T16:04:53.381" v="40" actId="20577"/>
        <pc:sldMkLst>
          <pc:docMk/>
          <pc:sldMk cId="3772290178" sldId="259"/>
        </pc:sldMkLst>
        <pc:spChg chg="mod">
          <ac:chgData name="Kristen Linton" userId="40820533ddef6654" providerId="LiveId" clId="{BA1A2039-E431-4051-B55C-3F9622B5DD90}" dt="2024-04-19T16:04:53.381" v="40" actId="20577"/>
          <ac:spMkLst>
            <pc:docMk/>
            <pc:sldMk cId="3772290178" sldId="259"/>
            <ac:spMk id="2" creationId="{D0B9CCC6-91F9-C7FB-BC7F-CA87DBCE2FAD}"/>
          </ac:spMkLst>
        </pc:spChg>
      </pc:sldChg>
      <pc:sldChg chg="modSp mod">
        <pc:chgData name="Kristen Linton" userId="40820533ddef6654" providerId="LiveId" clId="{BA1A2039-E431-4051-B55C-3F9622B5DD90}" dt="2024-04-19T16:07:40.996" v="41" actId="20577"/>
        <pc:sldMkLst>
          <pc:docMk/>
          <pc:sldMk cId="3767594842" sldId="263"/>
        </pc:sldMkLst>
        <pc:spChg chg="mod">
          <ac:chgData name="Kristen Linton" userId="40820533ddef6654" providerId="LiveId" clId="{BA1A2039-E431-4051-B55C-3F9622B5DD90}" dt="2024-04-19T16:07:40.996" v="41" actId="20577"/>
          <ac:spMkLst>
            <pc:docMk/>
            <pc:sldMk cId="3767594842" sldId="263"/>
            <ac:spMk id="3" creationId="{DAF3A802-06E0-C21D-62D3-BBC44AC5DA2A}"/>
          </ac:spMkLst>
        </pc:spChg>
      </pc:sldChg>
      <pc:sldChg chg="addSp modSp mod">
        <pc:chgData name="Kristen Linton" userId="40820533ddef6654" providerId="LiveId" clId="{BA1A2039-E431-4051-B55C-3F9622B5DD90}" dt="2024-04-19T16:14:51.235" v="84" actId="1076"/>
        <pc:sldMkLst>
          <pc:docMk/>
          <pc:sldMk cId="577087044" sldId="265"/>
        </pc:sldMkLst>
        <pc:spChg chg="mod">
          <ac:chgData name="Kristen Linton" userId="40820533ddef6654" providerId="LiveId" clId="{BA1A2039-E431-4051-B55C-3F9622B5DD90}" dt="2024-04-19T16:14:07.750" v="83" actId="20577"/>
          <ac:spMkLst>
            <pc:docMk/>
            <pc:sldMk cId="577087044" sldId="265"/>
            <ac:spMk id="2" creationId="{BC31E908-3CD9-5D34-EBA9-4DDD2D15E66E}"/>
          </ac:spMkLst>
        </pc:spChg>
        <pc:cxnChg chg="add mod">
          <ac:chgData name="Kristen Linton" userId="40820533ddef6654" providerId="LiveId" clId="{BA1A2039-E431-4051-B55C-3F9622B5DD90}" dt="2024-04-19T16:13:05.168" v="59" actId="692"/>
          <ac:cxnSpMkLst>
            <pc:docMk/>
            <pc:sldMk cId="577087044" sldId="265"/>
            <ac:cxnSpMk id="6" creationId="{DE9E91A9-B3CA-7163-1088-61674B5F99C4}"/>
          </ac:cxnSpMkLst>
        </pc:cxnChg>
        <pc:cxnChg chg="add mod">
          <ac:chgData name="Kristen Linton" userId="40820533ddef6654" providerId="LiveId" clId="{BA1A2039-E431-4051-B55C-3F9622B5DD90}" dt="2024-04-19T16:13:17.649" v="61" actId="1076"/>
          <ac:cxnSpMkLst>
            <pc:docMk/>
            <pc:sldMk cId="577087044" sldId="265"/>
            <ac:cxnSpMk id="7" creationId="{C5D2D6E1-9DA2-A3BC-03A8-1070D3198780}"/>
          </ac:cxnSpMkLst>
        </pc:cxnChg>
        <pc:cxnChg chg="add mod">
          <ac:chgData name="Kristen Linton" userId="40820533ddef6654" providerId="LiveId" clId="{BA1A2039-E431-4051-B55C-3F9622B5DD90}" dt="2024-04-19T16:14:51.235" v="84" actId="1076"/>
          <ac:cxnSpMkLst>
            <pc:docMk/>
            <pc:sldMk cId="577087044" sldId="265"/>
            <ac:cxnSpMk id="8" creationId="{83DFE3A7-77E0-732E-6C36-B4D2437C7AA4}"/>
          </ac:cxnSpMkLst>
        </pc:cxnChg>
        <pc:cxnChg chg="add mod">
          <ac:chgData name="Kristen Linton" userId="40820533ddef6654" providerId="LiveId" clId="{BA1A2039-E431-4051-B55C-3F9622B5DD90}" dt="2024-04-19T16:13:37.880" v="65" actId="1076"/>
          <ac:cxnSpMkLst>
            <pc:docMk/>
            <pc:sldMk cId="577087044" sldId="265"/>
            <ac:cxnSpMk id="9" creationId="{374B1E6F-A3EC-511F-C2C0-41642CBBE8CD}"/>
          </ac:cxnSpMkLst>
        </pc:cxnChg>
        <pc:cxnChg chg="add mod">
          <ac:chgData name="Kristen Linton" userId="40820533ddef6654" providerId="LiveId" clId="{BA1A2039-E431-4051-B55C-3F9622B5DD90}" dt="2024-04-19T16:13:44.134" v="67" actId="1076"/>
          <ac:cxnSpMkLst>
            <pc:docMk/>
            <pc:sldMk cId="577087044" sldId="265"/>
            <ac:cxnSpMk id="10" creationId="{67F2E14F-A131-3446-A01E-3421607F947B}"/>
          </ac:cxnSpMkLst>
        </pc:cxnChg>
        <pc:cxnChg chg="add mod">
          <ac:chgData name="Kristen Linton" userId="40820533ddef6654" providerId="LiveId" clId="{BA1A2039-E431-4051-B55C-3F9622B5DD90}" dt="2024-04-19T16:13:55.212" v="69" actId="1076"/>
          <ac:cxnSpMkLst>
            <pc:docMk/>
            <pc:sldMk cId="577087044" sldId="265"/>
            <ac:cxnSpMk id="11" creationId="{1F641394-890F-B93E-65C7-7748EFFB4F02}"/>
          </ac:cxnSpMkLst>
        </pc:cxnChg>
        <pc:cxnChg chg="add mod">
          <ac:chgData name="Kristen Linton" userId="40820533ddef6654" providerId="LiveId" clId="{BA1A2039-E431-4051-B55C-3F9622B5DD90}" dt="2024-04-19T16:13:59.987" v="71" actId="1076"/>
          <ac:cxnSpMkLst>
            <pc:docMk/>
            <pc:sldMk cId="577087044" sldId="265"/>
            <ac:cxnSpMk id="12" creationId="{C25EB0EE-976F-51D0-DC8C-E0698C52C91A}"/>
          </ac:cxnSpMkLst>
        </pc:cxnChg>
      </pc:sldChg>
      <pc:sldChg chg="addSp delSp modSp mod">
        <pc:chgData name="Kristen Linton" userId="40820533ddef6654" providerId="LiveId" clId="{BA1A2039-E431-4051-B55C-3F9622B5DD90}" dt="2024-04-19T16:15:57.351" v="86" actId="1076"/>
        <pc:sldMkLst>
          <pc:docMk/>
          <pc:sldMk cId="3618145111" sldId="267"/>
        </pc:sldMkLst>
        <pc:spChg chg="del">
          <ac:chgData name="Kristen Linton" userId="40820533ddef6654" providerId="LiveId" clId="{BA1A2039-E431-4051-B55C-3F9622B5DD90}" dt="2024-04-18T17:22:11.020" v="2" actId="21"/>
          <ac:spMkLst>
            <pc:docMk/>
            <pc:sldMk cId="3618145111" sldId="267"/>
            <ac:spMk id="8" creationId="{08B9B86A-568C-1F09-FE1A-E8CA84B86C66}"/>
          </ac:spMkLst>
        </pc:spChg>
        <pc:picChg chg="mod">
          <ac:chgData name="Kristen Linton" userId="40820533ddef6654" providerId="LiveId" clId="{BA1A2039-E431-4051-B55C-3F9622B5DD90}" dt="2024-04-18T17:21:36.819" v="1" actId="14100"/>
          <ac:picMkLst>
            <pc:docMk/>
            <pc:sldMk cId="3618145111" sldId="267"/>
            <ac:picMk id="4" creationId="{1288B53B-E0CA-7D14-B97F-DACEE649F798}"/>
          </ac:picMkLst>
        </pc:picChg>
        <pc:cxnChg chg="add mod">
          <ac:chgData name="Kristen Linton" userId="40820533ddef6654" providerId="LiveId" clId="{BA1A2039-E431-4051-B55C-3F9622B5DD90}" dt="2024-04-19T16:15:57.351" v="86" actId="1076"/>
          <ac:cxnSpMkLst>
            <pc:docMk/>
            <pc:sldMk cId="3618145111" sldId="267"/>
            <ac:cxnSpMk id="3" creationId="{C0B297FD-5310-2FAC-1553-4D662DE92D1A}"/>
          </ac:cxnSpMkLst>
        </pc:cxnChg>
      </pc:sldChg>
      <pc:sldChg chg="addSp modSp mod">
        <pc:chgData name="Kristen Linton" userId="40820533ddef6654" providerId="LiveId" clId="{BA1A2039-E431-4051-B55C-3F9622B5DD90}" dt="2024-04-19T16:18:03.399" v="93" actId="1076"/>
        <pc:sldMkLst>
          <pc:docMk/>
          <pc:sldMk cId="1596228644" sldId="268"/>
        </pc:sldMkLst>
        <pc:cxnChg chg="add mod">
          <ac:chgData name="Kristen Linton" userId="40820533ddef6654" providerId="LiveId" clId="{BA1A2039-E431-4051-B55C-3F9622B5DD90}" dt="2024-04-19T16:18:03.399" v="93" actId="1076"/>
          <ac:cxnSpMkLst>
            <pc:docMk/>
            <pc:sldMk cId="1596228644" sldId="268"/>
            <ac:cxnSpMk id="3" creationId="{D0CFBFB5-EF6F-31C4-065A-D86BF2097AF3}"/>
          </ac:cxnSpMkLst>
        </pc:cxnChg>
      </pc:sldChg>
      <pc:sldChg chg="addSp modSp new mod setBg">
        <pc:chgData name="Kristen Linton" userId="40820533ddef6654" providerId="LiveId" clId="{BA1A2039-E431-4051-B55C-3F9622B5DD90}" dt="2024-04-19T16:31:07.846" v="308" actId="20577"/>
        <pc:sldMkLst>
          <pc:docMk/>
          <pc:sldMk cId="378977499" sldId="271"/>
        </pc:sldMkLst>
        <pc:spChg chg="mod">
          <ac:chgData name="Kristen Linton" userId="40820533ddef6654" providerId="LiveId" clId="{BA1A2039-E431-4051-B55C-3F9622B5DD90}" dt="2024-04-19T16:31:07.846" v="308" actId="20577"/>
          <ac:spMkLst>
            <pc:docMk/>
            <pc:sldMk cId="378977499" sldId="271"/>
            <ac:spMk id="2" creationId="{B7D5910B-6881-24E2-D262-F2DFB0190E3C}"/>
          </ac:spMkLst>
        </pc:spChg>
        <pc:spChg chg="mod">
          <ac:chgData name="Kristen Linton" userId="40820533ddef6654" providerId="LiveId" clId="{BA1A2039-E431-4051-B55C-3F9622B5DD90}" dt="2024-04-19T16:28:51.356" v="281" actId="26606"/>
          <ac:spMkLst>
            <pc:docMk/>
            <pc:sldMk cId="378977499" sldId="271"/>
            <ac:spMk id="3" creationId="{D3BEC305-0986-5707-51F4-20D5BD97E75A}"/>
          </ac:spMkLst>
        </pc:spChg>
        <pc:spChg chg="add">
          <ac:chgData name="Kristen Linton" userId="40820533ddef6654" providerId="LiveId" clId="{BA1A2039-E431-4051-B55C-3F9622B5DD90}" dt="2024-04-19T16:28:51.356" v="281" actId="26606"/>
          <ac:spMkLst>
            <pc:docMk/>
            <pc:sldMk cId="378977499" sldId="271"/>
            <ac:spMk id="1031" creationId="{51A01047-632B-4F57-9CDB-AA680D5BBB19}"/>
          </ac:spMkLst>
        </pc:spChg>
        <pc:spChg chg="add">
          <ac:chgData name="Kristen Linton" userId="40820533ddef6654" providerId="LiveId" clId="{BA1A2039-E431-4051-B55C-3F9622B5DD90}" dt="2024-04-19T16:28:51.356" v="281" actId="26606"/>
          <ac:spMkLst>
            <pc:docMk/>
            <pc:sldMk cId="378977499" sldId="271"/>
            <ac:spMk id="1033" creationId="{48EF695B-E7DE-4164-862A-9CD06DFB0EC0}"/>
          </ac:spMkLst>
        </pc:spChg>
        <pc:grpChg chg="add">
          <ac:chgData name="Kristen Linton" userId="40820533ddef6654" providerId="LiveId" clId="{BA1A2039-E431-4051-B55C-3F9622B5DD90}" dt="2024-04-19T16:28:51.356" v="281" actId="26606"/>
          <ac:grpSpMkLst>
            <pc:docMk/>
            <pc:sldMk cId="378977499" sldId="271"/>
            <ac:grpSpMk id="1035" creationId="{D5ADB088-C125-457F-9C61-DFE21DCEF4A5}"/>
          </ac:grpSpMkLst>
        </pc:grpChg>
        <pc:picChg chg="add mod">
          <ac:chgData name="Kristen Linton" userId="40820533ddef6654" providerId="LiveId" clId="{BA1A2039-E431-4051-B55C-3F9622B5DD90}" dt="2024-04-19T16:28:51.356" v="281" actId="26606"/>
          <ac:picMkLst>
            <pc:docMk/>
            <pc:sldMk cId="378977499" sldId="271"/>
            <ac:picMk id="1026" creationId="{64F9F471-CAC3-8E1B-C8E4-66238C12E5AC}"/>
          </ac:picMkLst>
        </pc:picChg>
      </pc:sldChg>
      <pc:sldChg chg="delSp modSp add del mod setBg delDesignElem">
        <pc:chgData name="Kristen Linton" userId="40820533ddef6654" providerId="LiveId" clId="{BA1A2039-E431-4051-B55C-3F9622B5DD90}" dt="2024-04-19T16:27:44.793" v="277" actId="2696"/>
        <pc:sldMkLst>
          <pc:docMk/>
          <pc:sldMk cId="3102692369" sldId="272"/>
        </pc:sldMkLst>
        <pc:spChg chg="mod">
          <ac:chgData name="Kristen Linton" userId="40820533ddef6654" providerId="LiveId" clId="{BA1A2039-E431-4051-B55C-3F9622B5DD90}" dt="2024-04-19T16:27:41.055" v="276" actId="5793"/>
          <ac:spMkLst>
            <pc:docMk/>
            <pc:sldMk cId="3102692369" sldId="272"/>
            <ac:spMk id="2" creationId="{889B8FC2-82D8-5DA3-0BAE-D201EBA168F5}"/>
          </ac:spMkLst>
        </pc:spChg>
        <pc:spChg chg="del">
          <ac:chgData name="Kristen Linton" userId="40820533ddef6654" providerId="LiveId" clId="{BA1A2039-E431-4051-B55C-3F9622B5DD90}" dt="2024-04-19T16:27:28.862" v="273"/>
          <ac:spMkLst>
            <pc:docMk/>
            <pc:sldMk cId="3102692369" sldId="272"/>
            <ac:spMk id="10" creationId="{9D3B3C7E-BC2D-4436-8B03-AC421FA66787}"/>
          </ac:spMkLst>
        </pc:spChg>
        <pc:spChg chg="del">
          <ac:chgData name="Kristen Linton" userId="40820533ddef6654" providerId="LiveId" clId="{BA1A2039-E431-4051-B55C-3F9622B5DD90}" dt="2024-04-19T16:27:28.862" v="273"/>
          <ac:spMkLst>
            <pc:docMk/>
            <pc:sldMk cId="3102692369" sldId="272"/>
            <ac:spMk id="17" creationId="{4905C695-F54E-4EF8-8AEF-811D460E7AFE}"/>
          </ac:spMkLst>
        </pc:spChg>
        <pc:spChg chg="del">
          <ac:chgData name="Kristen Linton" userId="40820533ddef6654" providerId="LiveId" clId="{BA1A2039-E431-4051-B55C-3F9622B5DD90}" dt="2024-04-19T16:27:28.862" v="273"/>
          <ac:spMkLst>
            <pc:docMk/>
            <pc:sldMk cId="3102692369" sldId="272"/>
            <ac:spMk id="19" creationId="{485CD2A3-2099-476E-9A85-55DC735FA2B7}"/>
          </ac:spMkLst>
        </pc:spChg>
        <pc:grpChg chg="del">
          <ac:chgData name="Kristen Linton" userId="40820533ddef6654" providerId="LiveId" clId="{BA1A2039-E431-4051-B55C-3F9622B5DD90}" dt="2024-04-19T16:27:28.862" v="273"/>
          <ac:grpSpMkLst>
            <pc:docMk/>
            <pc:sldMk cId="3102692369" sldId="272"/>
            <ac:grpSpMk id="12" creationId="{79B5D0C1-066E-4C02-A6B8-59FAE4A19724}"/>
          </ac:grpSpMkLst>
        </pc:grpChg>
        <pc:grpChg chg="del">
          <ac:chgData name="Kristen Linton" userId="40820533ddef6654" providerId="LiveId" clId="{BA1A2039-E431-4051-B55C-3F9622B5DD90}" dt="2024-04-19T16:27:28.862" v="273"/>
          <ac:grpSpMkLst>
            <pc:docMk/>
            <pc:sldMk cId="3102692369" sldId="272"/>
            <ac:grpSpMk id="21" creationId="{E92979E8-2E86-433E-A7E4-5F102E45A8EE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D2000-4F0C-43F8-9468-39A1916157D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995D1-A118-4959-81D6-48B24F583C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analysis?</a:t>
          </a:r>
        </a:p>
      </dgm:t>
    </dgm:pt>
    <dgm:pt modelId="{57846A74-0E9B-4A01-A400-6B405DAAC044}" type="parTrans" cxnId="{FDE9CA79-6A98-46D3-826A-04635CC78CCB}">
      <dgm:prSet/>
      <dgm:spPr/>
      <dgm:t>
        <a:bodyPr/>
        <a:lstStyle/>
        <a:p>
          <a:endParaRPr lang="en-US"/>
        </a:p>
      </dgm:t>
    </dgm:pt>
    <dgm:pt modelId="{03B3A334-91F0-4C05-B459-8BCE48CAF57E}" type="sibTrans" cxnId="{FDE9CA79-6A98-46D3-826A-04635CC78CCB}">
      <dgm:prSet/>
      <dgm:spPr/>
      <dgm:t>
        <a:bodyPr/>
        <a:lstStyle/>
        <a:p>
          <a:endParaRPr lang="en-US"/>
        </a:p>
      </dgm:t>
    </dgm:pt>
    <dgm:pt modelId="{AE1FB539-CEC0-4916-BA9C-7F48BD453A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analysis tools?</a:t>
          </a:r>
        </a:p>
      </dgm:t>
    </dgm:pt>
    <dgm:pt modelId="{F18C8688-82B4-45EE-97B4-3CBAE09CE66B}" type="parTrans" cxnId="{3B0C62B8-0119-4F69-AD4F-440AB846E321}">
      <dgm:prSet/>
      <dgm:spPr/>
      <dgm:t>
        <a:bodyPr/>
        <a:lstStyle/>
        <a:p>
          <a:endParaRPr lang="en-US"/>
        </a:p>
      </dgm:t>
    </dgm:pt>
    <dgm:pt modelId="{EE7B011E-2BFB-49C6-A1A5-CA7E8FD32C94}" type="sibTrans" cxnId="{3B0C62B8-0119-4F69-AD4F-440AB846E321}">
      <dgm:prSet/>
      <dgm:spPr/>
      <dgm:t>
        <a:bodyPr/>
        <a:lstStyle/>
        <a:p>
          <a:endParaRPr lang="en-US"/>
        </a:p>
      </dgm:t>
    </dgm:pt>
    <dgm:pt modelId="{5D6788A8-549F-4994-9991-1F4C568B98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Understanding data?</a:t>
          </a:r>
        </a:p>
      </dgm:t>
    </dgm:pt>
    <dgm:pt modelId="{36F64179-B565-49B2-8323-C21D66609325}" type="parTrans" cxnId="{13937B73-AD9E-4A78-AEE4-A46AA959C826}">
      <dgm:prSet/>
      <dgm:spPr/>
      <dgm:t>
        <a:bodyPr/>
        <a:lstStyle/>
        <a:p>
          <a:endParaRPr lang="en-US"/>
        </a:p>
      </dgm:t>
    </dgm:pt>
    <dgm:pt modelId="{F8F2F340-399D-4EAC-991A-F193832A8826}" type="sibTrans" cxnId="{13937B73-AD9E-4A78-AEE4-A46AA959C826}">
      <dgm:prSet/>
      <dgm:spPr/>
      <dgm:t>
        <a:bodyPr/>
        <a:lstStyle/>
        <a:p>
          <a:endParaRPr lang="en-US"/>
        </a:p>
      </dgm:t>
    </dgm:pt>
    <dgm:pt modelId="{2C0AFF9B-28FA-4F1F-AD2B-58BEAF2EDB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Paying for data analysis help?</a:t>
          </a:r>
        </a:p>
      </dgm:t>
    </dgm:pt>
    <dgm:pt modelId="{D4BE90FB-E472-4BDF-8B8A-70BB8FE41233}" type="parTrans" cxnId="{A48BAB10-085E-47CE-9663-462A521C16AE}">
      <dgm:prSet/>
      <dgm:spPr/>
      <dgm:t>
        <a:bodyPr/>
        <a:lstStyle/>
        <a:p>
          <a:endParaRPr lang="en-US"/>
        </a:p>
      </dgm:t>
    </dgm:pt>
    <dgm:pt modelId="{27D1479D-34DE-49F3-8CBA-8DCF8026ECF7}" type="sibTrans" cxnId="{A48BAB10-085E-47CE-9663-462A521C16AE}">
      <dgm:prSet/>
      <dgm:spPr/>
      <dgm:t>
        <a:bodyPr/>
        <a:lstStyle/>
        <a:p>
          <a:endParaRPr lang="en-US"/>
        </a:p>
      </dgm:t>
    </dgm:pt>
    <dgm:pt modelId="{57EBFF9E-BD82-44D4-8721-236728B6A6BC}" type="pres">
      <dgm:prSet presAssocID="{EEDD2000-4F0C-43F8-9468-39A1916157DE}" presName="root" presStyleCnt="0">
        <dgm:presLayoutVars>
          <dgm:dir/>
          <dgm:resizeHandles val="exact"/>
        </dgm:presLayoutVars>
      </dgm:prSet>
      <dgm:spPr/>
    </dgm:pt>
    <dgm:pt modelId="{79A274C0-F1D8-493F-A159-E5A32A1A2E25}" type="pres">
      <dgm:prSet presAssocID="{4B3995D1-A118-4959-81D6-48B24F583C6B}" presName="compNode" presStyleCnt="0"/>
      <dgm:spPr/>
    </dgm:pt>
    <dgm:pt modelId="{989D28B2-B9A0-4FF0-8E8A-3D6DABF06894}" type="pres">
      <dgm:prSet presAssocID="{4B3995D1-A118-4959-81D6-48B24F583C6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B2246DE3-86BA-4E4F-B30E-EECA8F949943}" type="pres">
      <dgm:prSet presAssocID="{4B3995D1-A118-4959-81D6-48B24F583C6B}" presName="spaceRect" presStyleCnt="0"/>
      <dgm:spPr/>
    </dgm:pt>
    <dgm:pt modelId="{9D86397D-447F-49FB-A900-6B1A085EB5F7}" type="pres">
      <dgm:prSet presAssocID="{4B3995D1-A118-4959-81D6-48B24F583C6B}" presName="textRect" presStyleLbl="revTx" presStyleIdx="0" presStyleCnt="4">
        <dgm:presLayoutVars>
          <dgm:chMax val="1"/>
          <dgm:chPref val="1"/>
        </dgm:presLayoutVars>
      </dgm:prSet>
      <dgm:spPr/>
    </dgm:pt>
    <dgm:pt modelId="{5ECB1B9C-C1D1-4AF6-8270-EE81DF4D2B83}" type="pres">
      <dgm:prSet presAssocID="{03B3A334-91F0-4C05-B459-8BCE48CAF57E}" presName="sibTrans" presStyleCnt="0"/>
      <dgm:spPr/>
    </dgm:pt>
    <dgm:pt modelId="{3BCD114B-A96F-4AF4-BFC8-A9F3E383FEC1}" type="pres">
      <dgm:prSet presAssocID="{AE1FB539-CEC0-4916-BA9C-7F48BD453A5F}" presName="compNode" presStyleCnt="0"/>
      <dgm:spPr/>
    </dgm:pt>
    <dgm:pt modelId="{C6CD31EB-E9F6-445F-A3FE-CD966592B909}" type="pres">
      <dgm:prSet presAssocID="{AE1FB539-CEC0-4916-BA9C-7F48BD453A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34FB2BC-4958-44A4-B2D1-C763B0A0E70A}" type="pres">
      <dgm:prSet presAssocID="{AE1FB539-CEC0-4916-BA9C-7F48BD453A5F}" presName="spaceRect" presStyleCnt="0"/>
      <dgm:spPr/>
    </dgm:pt>
    <dgm:pt modelId="{9C92E7FB-A718-4634-B4E4-123E566F36FC}" type="pres">
      <dgm:prSet presAssocID="{AE1FB539-CEC0-4916-BA9C-7F48BD453A5F}" presName="textRect" presStyleLbl="revTx" presStyleIdx="1" presStyleCnt="4">
        <dgm:presLayoutVars>
          <dgm:chMax val="1"/>
          <dgm:chPref val="1"/>
        </dgm:presLayoutVars>
      </dgm:prSet>
      <dgm:spPr/>
    </dgm:pt>
    <dgm:pt modelId="{5AEEA2B6-56EE-4F1E-AFE9-20224F525C2A}" type="pres">
      <dgm:prSet presAssocID="{EE7B011E-2BFB-49C6-A1A5-CA7E8FD32C94}" presName="sibTrans" presStyleCnt="0"/>
      <dgm:spPr/>
    </dgm:pt>
    <dgm:pt modelId="{7FB18457-1BE5-43BA-9898-FDB62C76E5D6}" type="pres">
      <dgm:prSet presAssocID="{5D6788A8-549F-4994-9991-1F4C568B9885}" presName="compNode" presStyleCnt="0"/>
      <dgm:spPr/>
    </dgm:pt>
    <dgm:pt modelId="{013D7D62-401C-4502-89D5-7F18951210A7}" type="pres">
      <dgm:prSet presAssocID="{5D6788A8-549F-4994-9991-1F4C568B98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519BBBA6-461F-4700-8C28-E1E454B665C7}" type="pres">
      <dgm:prSet presAssocID="{5D6788A8-549F-4994-9991-1F4C568B9885}" presName="spaceRect" presStyleCnt="0"/>
      <dgm:spPr/>
    </dgm:pt>
    <dgm:pt modelId="{02C814AD-A39B-422B-BCEE-3819F092B411}" type="pres">
      <dgm:prSet presAssocID="{5D6788A8-549F-4994-9991-1F4C568B9885}" presName="textRect" presStyleLbl="revTx" presStyleIdx="2" presStyleCnt="4">
        <dgm:presLayoutVars>
          <dgm:chMax val="1"/>
          <dgm:chPref val="1"/>
        </dgm:presLayoutVars>
      </dgm:prSet>
      <dgm:spPr/>
    </dgm:pt>
    <dgm:pt modelId="{0AEE6BF4-2A11-4A92-8AC1-CD707FE093EA}" type="pres">
      <dgm:prSet presAssocID="{F8F2F340-399D-4EAC-991A-F193832A8826}" presName="sibTrans" presStyleCnt="0"/>
      <dgm:spPr/>
    </dgm:pt>
    <dgm:pt modelId="{58508581-E8E5-4854-8A0F-428FF60890CF}" type="pres">
      <dgm:prSet presAssocID="{2C0AFF9B-28FA-4F1F-AD2B-58BEAF2EDB55}" presName="compNode" presStyleCnt="0"/>
      <dgm:spPr/>
    </dgm:pt>
    <dgm:pt modelId="{7D05F879-FB33-4055-83A7-A546C9D52B76}" type="pres">
      <dgm:prSet presAssocID="{2C0AFF9B-28FA-4F1F-AD2B-58BEAF2EDB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ying Money with solid fill"/>
        </a:ext>
      </dgm:extLst>
    </dgm:pt>
    <dgm:pt modelId="{F9988566-3F67-47E3-AA1D-74C588D7B571}" type="pres">
      <dgm:prSet presAssocID="{2C0AFF9B-28FA-4F1F-AD2B-58BEAF2EDB55}" presName="spaceRect" presStyleCnt="0"/>
      <dgm:spPr/>
    </dgm:pt>
    <dgm:pt modelId="{57D94D51-861F-4B9E-B47C-E036B47F6BAF}" type="pres">
      <dgm:prSet presAssocID="{2C0AFF9B-28FA-4F1F-AD2B-58BEAF2EDB5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8819203-6062-4680-B429-1FB9F5FF1355}" type="presOf" srcId="{5D6788A8-549F-4994-9991-1F4C568B9885}" destId="{02C814AD-A39B-422B-BCEE-3819F092B411}" srcOrd="0" destOrd="0" presId="urn:microsoft.com/office/officeart/2018/2/layout/IconLabelList"/>
    <dgm:cxn modelId="{96FF1704-8DEB-4C97-A65A-C51FD40F3F9B}" type="presOf" srcId="{2C0AFF9B-28FA-4F1F-AD2B-58BEAF2EDB55}" destId="{57D94D51-861F-4B9E-B47C-E036B47F6BAF}" srcOrd="0" destOrd="0" presId="urn:microsoft.com/office/officeart/2018/2/layout/IconLabelList"/>
    <dgm:cxn modelId="{A48BAB10-085E-47CE-9663-462A521C16AE}" srcId="{EEDD2000-4F0C-43F8-9468-39A1916157DE}" destId="{2C0AFF9B-28FA-4F1F-AD2B-58BEAF2EDB55}" srcOrd="3" destOrd="0" parTransId="{D4BE90FB-E472-4BDF-8B8A-70BB8FE41233}" sibTransId="{27D1479D-34DE-49F3-8CBA-8DCF8026ECF7}"/>
    <dgm:cxn modelId="{A4A9DE11-106A-4C16-8FF2-E889D496176D}" type="presOf" srcId="{AE1FB539-CEC0-4916-BA9C-7F48BD453A5F}" destId="{9C92E7FB-A718-4634-B4E4-123E566F36FC}" srcOrd="0" destOrd="0" presId="urn:microsoft.com/office/officeart/2018/2/layout/IconLabelList"/>
    <dgm:cxn modelId="{D3156041-60FC-4234-BBEA-85ED72CB686F}" type="presOf" srcId="{4B3995D1-A118-4959-81D6-48B24F583C6B}" destId="{9D86397D-447F-49FB-A900-6B1A085EB5F7}" srcOrd="0" destOrd="0" presId="urn:microsoft.com/office/officeart/2018/2/layout/IconLabelList"/>
    <dgm:cxn modelId="{13937B73-AD9E-4A78-AEE4-A46AA959C826}" srcId="{EEDD2000-4F0C-43F8-9468-39A1916157DE}" destId="{5D6788A8-549F-4994-9991-1F4C568B9885}" srcOrd="2" destOrd="0" parTransId="{36F64179-B565-49B2-8323-C21D66609325}" sibTransId="{F8F2F340-399D-4EAC-991A-F193832A8826}"/>
    <dgm:cxn modelId="{FDE9CA79-6A98-46D3-826A-04635CC78CCB}" srcId="{EEDD2000-4F0C-43F8-9468-39A1916157DE}" destId="{4B3995D1-A118-4959-81D6-48B24F583C6B}" srcOrd="0" destOrd="0" parTransId="{57846A74-0E9B-4A01-A400-6B405DAAC044}" sibTransId="{03B3A334-91F0-4C05-B459-8BCE48CAF57E}"/>
    <dgm:cxn modelId="{38FE4AB1-1F1E-4E7A-A7B6-7BE9D077B4EB}" type="presOf" srcId="{EEDD2000-4F0C-43F8-9468-39A1916157DE}" destId="{57EBFF9E-BD82-44D4-8721-236728B6A6BC}" srcOrd="0" destOrd="0" presId="urn:microsoft.com/office/officeart/2018/2/layout/IconLabelList"/>
    <dgm:cxn modelId="{3B0C62B8-0119-4F69-AD4F-440AB846E321}" srcId="{EEDD2000-4F0C-43F8-9468-39A1916157DE}" destId="{AE1FB539-CEC0-4916-BA9C-7F48BD453A5F}" srcOrd="1" destOrd="0" parTransId="{F18C8688-82B4-45EE-97B4-3CBAE09CE66B}" sibTransId="{EE7B011E-2BFB-49C6-A1A5-CA7E8FD32C94}"/>
    <dgm:cxn modelId="{DD0A41FE-E9CE-4E9F-825D-202545A17893}" type="presParOf" srcId="{57EBFF9E-BD82-44D4-8721-236728B6A6BC}" destId="{79A274C0-F1D8-493F-A159-E5A32A1A2E25}" srcOrd="0" destOrd="0" presId="urn:microsoft.com/office/officeart/2018/2/layout/IconLabelList"/>
    <dgm:cxn modelId="{94A21CA6-4904-469C-A467-224DB45CA9C3}" type="presParOf" srcId="{79A274C0-F1D8-493F-A159-E5A32A1A2E25}" destId="{989D28B2-B9A0-4FF0-8E8A-3D6DABF06894}" srcOrd="0" destOrd="0" presId="urn:microsoft.com/office/officeart/2018/2/layout/IconLabelList"/>
    <dgm:cxn modelId="{E4A05541-C93C-45E3-8B1E-643BEC1EE667}" type="presParOf" srcId="{79A274C0-F1D8-493F-A159-E5A32A1A2E25}" destId="{B2246DE3-86BA-4E4F-B30E-EECA8F949943}" srcOrd="1" destOrd="0" presId="urn:microsoft.com/office/officeart/2018/2/layout/IconLabelList"/>
    <dgm:cxn modelId="{879CE64D-7541-442B-B591-4A484CD8C72F}" type="presParOf" srcId="{79A274C0-F1D8-493F-A159-E5A32A1A2E25}" destId="{9D86397D-447F-49FB-A900-6B1A085EB5F7}" srcOrd="2" destOrd="0" presId="urn:microsoft.com/office/officeart/2018/2/layout/IconLabelList"/>
    <dgm:cxn modelId="{90F4978C-5E20-41A6-A173-941C8572E98A}" type="presParOf" srcId="{57EBFF9E-BD82-44D4-8721-236728B6A6BC}" destId="{5ECB1B9C-C1D1-4AF6-8270-EE81DF4D2B83}" srcOrd="1" destOrd="0" presId="urn:microsoft.com/office/officeart/2018/2/layout/IconLabelList"/>
    <dgm:cxn modelId="{67B0C234-A4AB-467E-836E-1683F5E0DF50}" type="presParOf" srcId="{57EBFF9E-BD82-44D4-8721-236728B6A6BC}" destId="{3BCD114B-A96F-4AF4-BFC8-A9F3E383FEC1}" srcOrd="2" destOrd="0" presId="urn:microsoft.com/office/officeart/2018/2/layout/IconLabelList"/>
    <dgm:cxn modelId="{BF75179D-ED75-4997-BD41-0D3727FC2646}" type="presParOf" srcId="{3BCD114B-A96F-4AF4-BFC8-A9F3E383FEC1}" destId="{C6CD31EB-E9F6-445F-A3FE-CD966592B909}" srcOrd="0" destOrd="0" presId="urn:microsoft.com/office/officeart/2018/2/layout/IconLabelList"/>
    <dgm:cxn modelId="{1966C179-B2ED-476F-91F9-3074E13DE98C}" type="presParOf" srcId="{3BCD114B-A96F-4AF4-BFC8-A9F3E383FEC1}" destId="{C34FB2BC-4958-44A4-B2D1-C763B0A0E70A}" srcOrd="1" destOrd="0" presId="urn:microsoft.com/office/officeart/2018/2/layout/IconLabelList"/>
    <dgm:cxn modelId="{340C936B-8F8A-4E42-9908-EE9C5E8416B4}" type="presParOf" srcId="{3BCD114B-A96F-4AF4-BFC8-A9F3E383FEC1}" destId="{9C92E7FB-A718-4634-B4E4-123E566F36FC}" srcOrd="2" destOrd="0" presId="urn:microsoft.com/office/officeart/2018/2/layout/IconLabelList"/>
    <dgm:cxn modelId="{3A338E8E-BFA3-4A58-B6F4-6F06587EBBF1}" type="presParOf" srcId="{57EBFF9E-BD82-44D4-8721-236728B6A6BC}" destId="{5AEEA2B6-56EE-4F1E-AFE9-20224F525C2A}" srcOrd="3" destOrd="0" presId="urn:microsoft.com/office/officeart/2018/2/layout/IconLabelList"/>
    <dgm:cxn modelId="{15DF847C-EBE4-49EB-A48C-CFD57C29E480}" type="presParOf" srcId="{57EBFF9E-BD82-44D4-8721-236728B6A6BC}" destId="{7FB18457-1BE5-43BA-9898-FDB62C76E5D6}" srcOrd="4" destOrd="0" presId="urn:microsoft.com/office/officeart/2018/2/layout/IconLabelList"/>
    <dgm:cxn modelId="{780843A0-A241-4D9A-A288-6BAD2DF63357}" type="presParOf" srcId="{7FB18457-1BE5-43BA-9898-FDB62C76E5D6}" destId="{013D7D62-401C-4502-89D5-7F18951210A7}" srcOrd="0" destOrd="0" presId="urn:microsoft.com/office/officeart/2018/2/layout/IconLabelList"/>
    <dgm:cxn modelId="{047BAB55-50A1-4EEB-9144-E4543DE02B47}" type="presParOf" srcId="{7FB18457-1BE5-43BA-9898-FDB62C76E5D6}" destId="{519BBBA6-461F-4700-8C28-E1E454B665C7}" srcOrd="1" destOrd="0" presId="urn:microsoft.com/office/officeart/2018/2/layout/IconLabelList"/>
    <dgm:cxn modelId="{67C64087-6A48-4B90-9DD4-751C3202BC72}" type="presParOf" srcId="{7FB18457-1BE5-43BA-9898-FDB62C76E5D6}" destId="{02C814AD-A39B-422B-BCEE-3819F092B411}" srcOrd="2" destOrd="0" presId="urn:microsoft.com/office/officeart/2018/2/layout/IconLabelList"/>
    <dgm:cxn modelId="{D9118089-65AD-4E7F-98EC-CDCF6A35B9B0}" type="presParOf" srcId="{57EBFF9E-BD82-44D4-8721-236728B6A6BC}" destId="{0AEE6BF4-2A11-4A92-8AC1-CD707FE093EA}" srcOrd="5" destOrd="0" presId="urn:microsoft.com/office/officeart/2018/2/layout/IconLabelList"/>
    <dgm:cxn modelId="{870D7C94-FEAF-4B97-950D-26D6982AF1AC}" type="presParOf" srcId="{57EBFF9E-BD82-44D4-8721-236728B6A6BC}" destId="{58508581-E8E5-4854-8A0F-428FF60890CF}" srcOrd="6" destOrd="0" presId="urn:microsoft.com/office/officeart/2018/2/layout/IconLabelList"/>
    <dgm:cxn modelId="{4EF83A21-AF06-4C96-AAD7-5B5EBCDEDB78}" type="presParOf" srcId="{58508581-E8E5-4854-8A0F-428FF60890CF}" destId="{7D05F879-FB33-4055-83A7-A546C9D52B76}" srcOrd="0" destOrd="0" presId="urn:microsoft.com/office/officeart/2018/2/layout/IconLabelList"/>
    <dgm:cxn modelId="{5AAC7EDF-773A-4D45-A81F-75C8124DF7B3}" type="presParOf" srcId="{58508581-E8E5-4854-8A0F-428FF60890CF}" destId="{F9988566-3F67-47E3-AA1D-74C588D7B571}" srcOrd="1" destOrd="0" presId="urn:microsoft.com/office/officeart/2018/2/layout/IconLabelList"/>
    <dgm:cxn modelId="{74ACA59C-9819-4B17-BDE2-5B6C08A7A6F3}" type="presParOf" srcId="{58508581-E8E5-4854-8A0F-428FF60890CF}" destId="{57D94D51-861F-4B9E-B47C-E036B47F6B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8C2E2-B595-46E8-B5DB-CC2237F6E9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38B8BC-803D-4A12-8CEB-B94EEB1B0C37}">
      <dgm:prSet/>
      <dgm:spPr/>
      <dgm:t>
        <a:bodyPr/>
        <a:lstStyle/>
        <a:p>
          <a:r>
            <a:rPr lang="en-US" dirty="0"/>
            <a:t>Faculty could show the data to someone, chat with them in their own language, and tell them what they want to learn from the data?</a:t>
          </a:r>
        </a:p>
      </dgm:t>
    </dgm:pt>
    <dgm:pt modelId="{9FBEF8A6-CD55-48E0-BB3F-FBB7D1A08826}" type="parTrans" cxnId="{C13DBDC9-0B7B-4163-A695-51161D5514DF}">
      <dgm:prSet/>
      <dgm:spPr/>
      <dgm:t>
        <a:bodyPr/>
        <a:lstStyle/>
        <a:p>
          <a:endParaRPr lang="en-US"/>
        </a:p>
      </dgm:t>
    </dgm:pt>
    <dgm:pt modelId="{72A75BAB-9329-41EB-91AB-A5741D7FFED6}" type="sibTrans" cxnId="{C13DBDC9-0B7B-4163-A695-51161D5514DF}">
      <dgm:prSet/>
      <dgm:spPr/>
      <dgm:t>
        <a:bodyPr/>
        <a:lstStyle/>
        <a:p>
          <a:endParaRPr lang="en-US"/>
        </a:p>
      </dgm:t>
    </dgm:pt>
    <dgm:pt modelId="{7A520F64-3FC3-4844-8FED-3D64158FAB8B}">
      <dgm:prSet/>
      <dgm:spPr/>
      <dgm:t>
        <a:bodyPr/>
        <a:lstStyle/>
        <a:p>
          <a:r>
            <a:rPr lang="en-US" dirty="0"/>
            <a:t>This other person suggests &amp; conducts analyses and addresses issues with the data, such as combining data, replication or measurements not measured the same way over time? They even provide a summary of the results.</a:t>
          </a:r>
        </a:p>
      </dgm:t>
    </dgm:pt>
    <dgm:pt modelId="{DE0BBC9A-BE93-4612-BC88-F05885F8A373}" type="parTrans" cxnId="{D1073AC2-E353-4886-BEE3-B0042F52E115}">
      <dgm:prSet/>
      <dgm:spPr/>
      <dgm:t>
        <a:bodyPr/>
        <a:lstStyle/>
        <a:p>
          <a:endParaRPr lang="en-US"/>
        </a:p>
      </dgm:t>
    </dgm:pt>
    <dgm:pt modelId="{B9709F3D-5070-4464-B7F4-780D438A0E4C}" type="sibTrans" cxnId="{D1073AC2-E353-4886-BEE3-B0042F52E115}">
      <dgm:prSet/>
      <dgm:spPr/>
      <dgm:t>
        <a:bodyPr/>
        <a:lstStyle/>
        <a:p>
          <a:endParaRPr lang="en-US"/>
        </a:p>
      </dgm:t>
    </dgm:pt>
    <dgm:pt modelId="{AB402A55-F1CB-4281-9329-0B16F8902824}" type="pres">
      <dgm:prSet presAssocID="{7C48C2E2-B595-46E8-B5DB-CC2237F6E936}" presName="linear" presStyleCnt="0">
        <dgm:presLayoutVars>
          <dgm:animLvl val="lvl"/>
          <dgm:resizeHandles val="exact"/>
        </dgm:presLayoutVars>
      </dgm:prSet>
      <dgm:spPr/>
    </dgm:pt>
    <dgm:pt modelId="{09B3E94C-528D-484A-9D46-3C46454F1CE4}" type="pres">
      <dgm:prSet presAssocID="{7C38B8BC-803D-4A12-8CEB-B94EEB1B0C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9EAE6D-2B86-4901-835E-5A7335CCCB87}" type="pres">
      <dgm:prSet presAssocID="{72A75BAB-9329-41EB-91AB-A5741D7FFED6}" presName="spacer" presStyleCnt="0"/>
      <dgm:spPr/>
    </dgm:pt>
    <dgm:pt modelId="{89278CE4-EAF6-4ADF-9AB2-A656F8B78CC1}" type="pres">
      <dgm:prSet presAssocID="{7A520F64-3FC3-4844-8FED-3D64158FAB8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5ACB326-B896-4E03-81B0-08552CD23622}" type="presOf" srcId="{7C38B8BC-803D-4A12-8CEB-B94EEB1B0C37}" destId="{09B3E94C-528D-484A-9D46-3C46454F1CE4}" srcOrd="0" destOrd="0" presId="urn:microsoft.com/office/officeart/2005/8/layout/vList2"/>
    <dgm:cxn modelId="{17451036-AD26-4717-B3AF-BDBF14CC4713}" type="presOf" srcId="{7A520F64-3FC3-4844-8FED-3D64158FAB8B}" destId="{89278CE4-EAF6-4ADF-9AB2-A656F8B78CC1}" srcOrd="0" destOrd="0" presId="urn:microsoft.com/office/officeart/2005/8/layout/vList2"/>
    <dgm:cxn modelId="{D1073AC2-E353-4886-BEE3-B0042F52E115}" srcId="{7C48C2E2-B595-46E8-B5DB-CC2237F6E936}" destId="{7A520F64-3FC3-4844-8FED-3D64158FAB8B}" srcOrd="1" destOrd="0" parTransId="{DE0BBC9A-BE93-4612-BC88-F05885F8A373}" sibTransId="{B9709F3D-5070-4464-B7F4-780D438A0E4C}"/>
    <dgm:cxn modelId="{C13DBDC9-0B7B-4163-A695-51161D5514DF}" srcId="{7C48C2E2-B595-46E8-B5DB-CC2237F6E936}" destId="{7C38B8BC-803D-4A12-8CEB-B94EEB1B0C37}" srcOrd="0" destOrd="0" parTransId="{9FBEF8A6-CD55-48E0-BB3F-FBB7D1A08826}" sibTransId="{72A75BAB-9329-41EB-91AB-A5741D7FFED6}"/>
    <dgm:cxn modelId="{A4533FD2-7F83-4F53-8CD7-23513824A675}" type="presOf" srcId="{7C48C2E2-B595-46E8-B5DB-CC2237F6E936}" destId="{AB402A55-F1CB-4281-9329-0B16F8902824}" srcOrd="0" destOrd="0" presId="urn:microsoft.com/office/officeart/2005/8/layout/vList2"/>
    <dgm:cxn modelId="{3000C9AA-A9F2-4F28-A88D-E4A83F1C66F8}" type="presParOf" srcId="{AB402A55-F1CB-4281-9329-0B16F8902824}" destId="{09B3E94C-528D-484A-9D46-3C46454F1CE4}" srcOrd="0" destOrd="0" presId="urn:microsoft.com/office/officeart/2005/8/layout/vList2"/>
    <dgm:cxn modelId="{C72C001B-8D84-4952-BF59-4856FBE58570}" type="presParOf" srcId="{AB402A55-F1CB-4281-9329-0B16F8902824}" destId="{9D9EAE6D-2B86-4901-835E-5A7335CCCB87}" srcOrd="1" destOrd="0" presId="urn:microsoft.com/office/officeart/2005/8/layout/vList2"/>
    <dgm:cxn modelId="{0943696D-3EB3-46B2-88CB-36CA54F94171}" type="presParOf" srcId="{AB402A55-F1CB-4281-9329-0B16F8902824}" destId="{89278CE4-EAF6-4ADF-9AB2-A656F8B78C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A6B5A-37F1-4395-9A02-D18C3F7D42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56DEC0-27F2-4461-9FF5-5404864D6462}">
      <dgm:prSet/>
      <dgm:spPr/>
      <dgm:t>
        <a:bodyPr/>
        <a:lstStyle/>
        <a:p>
          <a:r>
            <a:rPr lang="en-US" dirty="0"/>
            <a:t>A tool within the Canvas LMS that allows for ease of program assessment data collection across course section, semester, and years</a:t>
          </a:r>
        </a:p>
      </dgm:t>
    </dgm:pt>
    <dgm:pt modelId="{8E84DC20-13E3-4930-813F-DAF67B72EA9C}" type="parTrans" cxnId="{85AC5282-1D9B-4DC6-B490-01826BA06C60}">
      <dgm:prSet/>
      <dgm:spPr/>
      <dgm:t>
        <a:bodyPr/>
        <a:lstStyle/>
        <a:p>
          <a:endParaRPr lang="en-US"/>
        </a:p>
      </dgm:t>
    </dgm:pt>
    <dgm:pt modelId="{FD996C11-826F-4BED-8F0B-8BE728A43644}" type="sibTrans" cxnId="{85AC5282-1D9B-4DC6-B490-01826BA06C60}">
      <dgm:prSet/>
      <dgm:spPr/>
      <dgm:t>
        <a:bodyPr/>
        <a:lstStyle/>
        <a:p>
          <a:endParaRPr lang="en-US"/>
        </a:p>
      </dgm:t>
    </dgm:pt>
    <dgm:pt modelId="{48C97A55-0853-434E-926E-4B1883979265}">
      <dgm:prSet/>
      <dgm:spPr/>
      <dgm:t>
        <a:bodyPr/>
        <a:lstStyle/>
        <a:p>
          <a:r>
            <a:rPr lang="en-US"/>
            <a:t>Canvas Outcomes rubrics are developed by faculty &amp; then used in used in multiple course sections by various instructors in various semesters and years</a:t>
          </a:r>
        </a:p>
      </dgm:t>
    </dgm:pt>
    <dgm:pt modelId="{A19E99BD-FDC3-4C56-91CC-4DAE11FCFAD7}" type="parTrans" cxnId="{57FCCDC4-0E08-4E36-AB92-4CFE9BDF82FD}">
      <dgm:prSet/>
      <dgm:spPr/>
      <dgm:t>
        <a:bodyPr/>
        <a:lstStyle/>
        <a:p>
          <a:endParaRPr lang="en-US"/>
        </a:p>
      </dgm:t>
    </dgm:pt>
    <dgm:pt modelId="{CCC7400F-5ABF-44B6-BCFA-AF8AC7E1D750}" type="sibTrans" cxnId="{57FCCDC4-0E08-4E36-AB92-4CFE9BDF82FD}">
      <dgm:prSet/>
      <dgm:spPr/>
      <dgm:t>
        <a:bodyPr/>
        <a:lstStyle/>
        <a:p>
          <a:endParaRPr lang="en-US"/>
        </a:p>
      </dgm:t>
    </dgm:pt>
    <dgm:pt modelId="{0482B2D3-6710-4D26-944A-6C5B7EFCEE59}">
      <dgm:prSet/>
      <dgm:spPr/>
      <dgm:t>
        <a:bodyPr/>
        <a:lstStyle/>
        <a:p>
          <a:r>
            <a:rPr lang="en-US"/>
            <a:t>Canvas Outcomes data can be downloaded into spreadsheets</a:t>
          </a:r>
        </a:p>
      </dgm:t>
    </dgm:pt>
    <dgm:pt modelId="{29A9F1DA-7487-4C37-877B-CC6F2292D4E0}" type="parTrans" cxnId="{3ADFB75A-E120-4E2B-866E-062B5058B5D4}">
      <dgm:prSet/>
      <dgm:spPr/>
      <dgm:t>
        <a:bodyPr/>
        <a:lstStyle/>
        <a:p>
          <a:endParaRPr lang="en-US"/>
        </a:p>
      </dgm:t>
    </dgm:pt>
    <dgm:pt modelId="{0DF7EF4E-180A-4AE1-9301-4AB1DAD752DE}" type="sibTrans" cxnId="{3ADFB75A-E120-4E2B-866E-062B5058B5D4}">
      <dgm:prSet/>
      <dgm:spPr/>
      <dgm:t>
        <a:bodyPr/>
        <a:lstStyle/>
        <a:p>
          <a:endParaRPr lang="en-US"/>
        </a:p>
      </dgm:t>
    </dgm:pt>
    <dgm:pt modelId="{34A20321-391A-4E76-84F6-C32F48B86A58}" type="pres">
      <dgm:prSet presAssocID="{E2AA6B5A-37F1-4395-9A02-D18C3F7D42F6}" presName="root" presStyleCnt="0">
        <dgm:presLayoutVars>
          <dgm:dir/>
          <dgm:resizeHandles val="exact"/>
        </dgm:presLayoutVars>
      </dgm:prSet>
      <dgm:spPr/>
    </dgm:pt>
    <dgm:pt modelId="{0B38A3DE-D139-48E3-A5DF-F6F2F4E43A4B}" type="pres">
      <dgm:prSet presAssocID="{F356DEC0-27F2-4461-9FF5-5404864D6462}" presName="compNode" presStyleCnt="0"/>
      <dgm:spPr/>
    </dgm:pt>
    <dgm:pt modelId="{632B048A-B676-4347-97B0-E56130B3BD98}" type="pres">
      <dgm:prSet presAssocID="{F356DEC0-27F2-4461-9FF5-5404864D6462}" presName="bgRect" presStyleLbl="bgShp" presStyleIdx="0" presStyleCnt="3"/>
      <dgm:spPr/>
    </dgm:pt>
    <dgm:pt modelId="{427F502B-717B-40C9-8564-23D22CDC45A2}" type="pres">
      <dgm:prSet presAssocID="{F356DEC0-27F2-4461-9FF5-5404864D64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9B2BC52-2538-4FB7-8FB0-73FE04AB058A}" type="pres">
      <dgm:prSet presAssocID="{F356DEC0-27F2-4461-9FF5-5404864D6462}" presName="spaceRect" presStyleCnt="0"/>
      <dgm:spPr/>
    </dgm:pt>
    <dgm:pt modelId="{074766A8-6EEF-4B63-BBF8-80BEDF5D0F01}" type="pres">
      <dgm:prSet presAssocID="{F356DEC0-27F2-4461-9FF5-5404864D6462}" presName="parTx" presStyleLbl="revTx" presStyleIdx="0" presStyleCnt="3">
        <dgm:presLayoutVars>
          <dgm:chMax val="0"/>
          <dgm:chPref val="0"/>
        </dgm:presLayoutVars>
      </dgm:prSet>
      <dgm:spPr/>
    </dgm:pt>
    <dgm:pt modelId="{40571EF6-9048-4ECD-A843-9385228247DA}" type="pres">
      <dgm:prSet presAssocID="{FD996C11-826F-4BED-8F0B-8BE728A43644}" presName="sibTrans" presStyleCnt="0"/>
      <dgm:spPr/>
    </dgm:pt>
    <dgm:pt modelId="{A6CE6855-923E-45A4-A88B-3CDD178BDF1E}" type="pres">
      <dgm:prSet presAssocID="{48C97A55-0853-434E-926E-4B1883979265}" presName="compNode" presStyleCnt="0"/>
      <dgm:spPr/>
    </dgm:pt>
    <dgm:pt modelId="{95853F9E-F7C4-47AE-BAC2-87A7E2EFFD79}" type="pres">
      <dgm:prSet presAssocID="{48C97A55-0853-434E-926E-4B1883979265}" presName="bgRect" presStyleLbl="bgShp" presStyleIdx="1" presStyleCnt="3"/>
      <dgm:spPr/>
    </dgm:pt>
    <dgm:pt modelId="{A4FEA73C-0AB2-4D7A-8AC9-EA5ED4AA661F}" type="pres">
      <dgm:prSet presAssocID="{48C97A55-0853-434E-926E-4B18839792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50D773F-75E7-4A4C-8AE7-073A30E437F0}" type="pres">
      <dgm:prSet presAssocID="{48C97A55-0853-434E-926E-4B1883979265}" presName="spaceRect" presStyleCnt="0"/>
      <dgm:spPr/>
    </dgm:pt>
    <dgm:pt modelId="{252C2EFD-DEF0-441F-80ED-282F44592C43}" type="pres">
      <dgm:prSet presAssocID="{48C97A55-0853-434E-926E-4B1883979265}" presName="parTx" presStyleLbl="revTx" presStyleIdx="1" presStyleCnt="3">
        <dgm:presLayoutVars>
          <dgm:chMax val="0"/>
          <dgm:chPref val="0"/>
        </dgm:presLayoutVars>
      </dgm:prSet>
      <dgm:spPr/>
    </dgm:pt>
    <dgm:pt modelId="{9C39C5EA-BA90-46E4-8764-DBA1F52A1A74}" type="pres">
      <dgm:prSet presAssocID="{CCC7400F-5ABF-44B6-BCFA-AF8AC7E1D750}" presName="sibTrans" presStyleCnt="0"/>
      <dgm:spPr/>
    </dgm:pt>
    <dgm:pt modelId="{255B8E45-31E6-46E4-B1A1-37275A0FD6B3}" type="pres">
      <dgm:prSet presAssocID="{0482B2D3-6710-4D26-944A-6C5B7EFCEE59}" presName="compNode" presStyleCnt="0"/>
      <dgm:spPr/>
    </dgm:pt>
    <dgm:pt modelId="{0B558D26-BF77-4F35-A591-88224A260539}" type="pres">
      <dgm:prSet presAssocID="{0482B2D3-6710-4D26-944A-6C5B7EFCEE59}" presName="bgRect" presStyleLbl="bgShp" presStyleIdx="2" presStyleCnt="3"/>
      <dgm:spPr/>
    </dgm:pt>
    <dgm:pt modelId="{FFB39F32-3D2D-4D84-9DBB-62A9511E3080}" type="pres">
      <dgm:prSet presAssocID="{0482B2D3-6710-4D26-944A-6C5B7EFCEE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CFA56BB8-4C6C-4D01-833D-FB4843EF5538}" type="pres">
      <dgm:prSet presAssocID="{0482B2D3-6710-4D26-944A-6C5B7EFCEE59}" presName="spaceRect" presStyleCnt="0"/>
      <dgm:spPr/>
    </dgm:pt>
    <dgm:pt modelId="{370BB0A8-90A5-498E-BD4B-FA5B471A9BD2}" type="pres">
      <dgm:prSet presAssocID="{0482B2D3-6710-4D26-944A-6C5B7EFCEE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DE316A-8E13-408F-9DD3-6FA8F1FC5381}" type="presOf" srcId="{E2AA6B5A-37F1-4395-9A02-D18C3F7D42F6}" destId="{34A20321-391A-4E76-84F6-C32F48B86A58}" srcOrd="0" destOrd="0" presId="urn:microsoft.com/office/officeart/2018/2/layout/IconVerticalSolidList"/>
    <dgm:cxn modelId="{65B78971-1C90-40D3-9CED-DA832A16DEF7}" type="presOf" srcId="{0482B2D3-6710-4D26-944A-6C5B7EFCEE59}" destId="{370BB0A8-90A5-498E-BD4B-FA5B471A9BD2}" srcOrd="0" destOrd="0" presId="urn:microsoft.com/office/officeart/2018/2/layout/IconVerticalSolidList"/>
    <dgm:cxn modelId="{3ADFB75A-E120-4E2B-866E-062B5058B5D4}" srcId="{E2AA6B5A-37F1-4395-9A02-D18C3F7D42F6}" destId="{0482B2D3-6710-4D26-944A-6C5B7EFCEE59}" srcOrd="2" destOrd="0" parTransId="{29A9F1DA-7487-4C37-877B-CC6F2292D4E0}" sibTransId="{0DF7EF4E-180A-4AE1-9301-4AB1DAD752DE}"/>
    <dgm:cxn modelId="{85AC5282-1D9B-4DC6-B490-01826BA06C60}" srcId="{E2AA6B5A-37F1-4395-9A02-D18C3F7D42F6}" destId="{F356DEC0-27F2-4461-9FF5-5404864D6462}" srcOrd="0" destOrd="0" parTransId="{8E84DC20-13E3-4930-813F-DAF67B72EA9C}" sibTransId="{FD996C11-826F-4BED-8F0B-8BE728A43644}"/>
    <dgm:cxn modelId="{098AD386-BE2A-4FF7-82C5-93DA2BA99416}" type="presOf" srcId="{48C97A55-0853-434E-926E-4B1883979265}" destId="{252C2EFD-DEF0-441F-80ED-282F44592C43}" srcOrd="0" destOrd="0" presId="urn:microsoft.com/office/officeart/2018/2/layout/IconVerticalSolidList"/>
    <dgm:cxn modelId="{57FCCDC4-0E08-4E36-AB92-4CFE9BDF82FD}" srcId="{E2AA6B5A-37F1-4395-9A02-D18C3F7D42F6}" destId="{48C97A55-0853-434E-926E-4B1883979265}" srcOrd="1" destOrd="0" parTransId="{A19E99BD-FDC3-4C56-91CC-4DAE11FCFAD7}" sibTransId="{CCC7400F-5ABF-44B6-BCFA-AF8AC7E1D750}"/>
    <dgm:cxn modelId="{AC9D93FC-CF92-475F-9EC8-82534182E188}" type="presOf" srcId="{F356DEC0-27F2-4461-9FF5-5404864D6462}" destId="{074766A8-6EEF-4B63-BBF8-80BEDF5D0F01}" srcOrd="0" destOrd="0" presId="urn:microsoft.com/office/officeart/2018/2/layout/IconVerticalSolidList"/>
    <dgm:cxn modelId="{9F687977-82E2-4E95-AAE0-B262397A3211}" type="presParOf" srcId="{34A20321-391A-4E76-84F6-C32F48B86A58}" destId="{0B38A3DE-D139-48E3-A5DF-F6F2F4E43A4B}" srcOrd="0" destOrd="0" presId="urn:microsoft.com/office/officeart/2018/2/layout/IconVerticalSolidList"/>
    <dgm:cxn modelId="{31EA71D1-7E7F-4113-A356-73F570B2AA6D}" type="presParOf" srcId="{0B38A3DE-D139-48E3-A5DF-F6F2F4E43A4B}" destId="{632B048A-B676-4347-97B0-E56130B3BD98}" srcOrd="0" destOrd="0" presId="urn:microsoft.com/office/officeart/2018/2/layout/IconVerticalSolidList"/>
    <dgm:cxn modelId="{1F419229-6F65-41ED-95D4-9D1D59F63660}" type="presParOf" srcId="{0B38A3DE-D139-48E3-A5DF-F6F2F4E43A4B}" destId="{427F502B-717B-40C9-8564-23D22CDC45A2}" srcOrd="1" destOrd="0" presId="urn:microsoft.com/office/officeart/2018/2/layout/IconVerticalSolidList"/>
    <dgm:cxn modelId="{AF56B149-EBB8-4298-A12E-13C979147703}" type="presParOf" srcId="{0B38A3DE-D139-48E3-A5DF-F6F2F4E43A4B}" destId="{89B2BC52-2538-4FB7-8FB0-73FE04AB058A}" srcOrd="2" destOrd="0" presId="urn:microsoft.com/office/officeart/2018/2/layout/IconVerticalSolidList"/>
    <dgm:cxn modelId="{C1F56AD8-B3AE-4226-B1A2-A837103F7301}" type="presParOf" srcId="{0B38A3DE-D139-48E3-A5DF-F6F2F4E43A4B}" destId="{074766A8-6EEF-4B63-BBF8-80BEDF5D0F01}" srcOrd="3" destOrd="0" presId="urn:microsoft.com/office/officeart/2018/2/layout/IconVerticalSolidList"/>
    <dgm:cxn modelId="{7CD69D98-5ABE-41A8-9FDD-F6BDCF3C0C5B}" type="presParOf" srcId="{34A20321-391A-4E76-84F6-C32F48B86A58}" destId="{40571EF6-9048-4ECD-A843-9385228247DA}" srcOrd="1" destOrd="0" presId="urn:microsoft.com/office/officeart/2018/2/layout/IconVerticalSolidList"/>
    <dgm:cxn modelId="{F926280A-9642-49DE-A72F-BC625D153E26}" type="presParOf" srcId="{34A20321-391A-4E76-84F6-C32F48B86A58}" destId="{A6CE6855-923E-45A4-A88B-3CDD178BDF1E}" srcOrd="2" destOrd="0" presId="urn:microsoft.com/office/officeart/2018/2/layout/IconVerticalSolidList"/>
    <dgm:cxn modelId="{558D3CAD-E2C3-4AF5-BFD3-F821E1684BA3}" type="presParOf" srcId="{A6CE6855-923E-45A4-A88B-3CDD178BDF1E}" destId="{95853F9E-F7C4-47AE-BAC2-87A7E2EFFD79}" srcOrd="0" destOrd="0" presId="urn:microsoft.com/office/officeart/2018/2/layout/IconVerticalSolidList"/>
    <dgm:cxn modelId="{B25C7BD6-1D94-410C-919D-C2F3A446F6C3}" type="presParOf" srcId="{A6CE6855-923E-45A4-A88B-3CDD178BDF1E}" destId="{A4FEA73C-0AB2-4D7A-8AC9-EA5ED4AA661F}" srcOrd="1" destOrd="0" presId="urn:microsoft.com/office/officeart/2018/2/layout/IconVerticalSolidList"/>
    <dgm:cxn modelId="{ED2B6F26-573C-44DB-9F5C-BB1AA328DF30}" type="presParOf" srcId="{A6CE6855-923E-45A4-A88B-3CDD178BDF1E}" destId="{850D773F-75E7-4A4C-8AE7-073A30E437F0}" srcOrd="2" destOrd="0" presId="urn:microsoft.com/office/officeart/2018/2/layout/IconVerticalSolidList"/>
    <dgm:cxn modelId="{A4A3E21B-6232-40FF-B981-4BD151D3A7AC}" type="presParOf" srcId="{A6CE6855-923E-45A4-A88B-3CDD178BDF1E}" destId="{252C2EFD-DEF0-441F-80ED-282F44592C43}" srcOrd="3" destOrd="0" presId="urn:microsoft.com/office/officeart/2018/2/layout/IconVerticalSolidList"/>
    <dgm:cxn modelId="{9FA23FB9-7679-415B-9BEF-77D9C0023A5A}" type="presParOf" srcId="{34A20321-391A-4E76-84F6-C32F48B86A58}" destId="{9C39C5EA-BA90-46E4-8764-DBA1F52A1A74}" srcOrd="3" destOrd="0" presId="urn:microsoft.com/office/officeart/2018/2/layout/IconVerticalSolidList"/>
    <dgm:cxn modelId="{F64191F6-737D-4570-8FC5-A61DB8C78E25}" type="presParOf" srcId="{34A20321-391A-4E76-84F6-C32F48B86A58}" destId="{255B8E45-31E6-46E4-B1A1-37275A0FD6B3}" srcOrd="4" destOrd="0" presId="urn:microsoft.com/office/officeart/2018/2/layout/IconVerticalSolidList"/>
    <dgm:cxn modelId="{F408D8B1-2DCC-4123-A621-3C49F774236C}" type="presParOf" srcId="{255B8E45-31E6-46E4-B1A1-37275A0FD6B3}" destId="{0B558D26-BF77-4F35-A591-88224A260539}" srcOrd="0" destOrd="0" presId="urn:microsoft.com/office/officeart/2018/2/layout/IconVerticalSolidList"/>
    <dgm:cxn modelId="{71335523-7F87-4E3C-B828-5A2170D86B6D}" type="presParOf" srcId="{255B8E45-31E6-46E4-B1A1-37275A0FD6B3}" destId="{FFB39F32-3D2D-4D84-9DBB-62A9511E3080}" srcOrd="1" destOrd="0" presId="urn:microsoft.com/office/officeart/2018/2/layout/IconVerticalSolidList"/>
    <dgm:cxn modelId="{622C838E-2D28-4D8E-8DF7-D53C45D4EE4E}" type="presParOf" srcId="{255B8E45-31E6-46E4-B1A1-37275A0FD6B3}" destId="{CFA56BB8-4C6C-4D01-833D-FB4843EF5538}" srcOrd="2" destOrd="0" presId="urn:microsoft.com/office/officeart/2018/2/layout/IconVerticalSolidList"/>
    <dgm:cxn modelId="{8291398B-539A-477F-968E-5B649A3587B7}" type="presParOf" srcId="{255B8E45-31E6-46E4-B1A1-37275A0FD6B3}" destId="{370BB0A8-90A5-498E-BD4B-FA5B471A9B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D28B2-B9A0-4FF0-8E8A-3D6DABF06894}">
      <dsp:nvSpPr>
        <dsp:cNvPr id="0" name=""/>
        <dsp:cNvSpPr/>
      </dsp:nvSpPr>
      <dsp:spPr>
        <a:xfrm>
          <a:off x="972143" y="1015706"/>
          <a:ext cx="927205" cy="9272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6397D-447F-49FB-A900-6B1A085EB5F7}">
      <dsp:nvSpPr>
        <dsp:cNvPr id="0" name=""/>
        <dsp:cNvSpPr/>
      </dsp:nvSpPr>
      <dsp:spPr>
        <a:xfrm>
          <a:off x="405517" y="2233635"/>
          <a:ext cx="206045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analysis?</a:t>
          </a:r>
        </a:p>
      </dsp:txBody>
      <dsp:txXfrm>
        <a:off x="405517" y="2233635"/>
        <a:ext cx="2060456" cy="720000"/>
      </dsp:txXfrm>
    </dsp:sp>
    <dsp:sp modelId="{C6CD31EB-E9F6-445F-A3FE-CD966592B909}">
      <dsp:nvSpPr>
        <dsp:cNvPr id="0" name=""/>
        <dsp:cNvSpPr/>
      </dsp:nvSpPr>
      <dsp:spPr>
        <a:xfrm>
          <a:off x="3393179" y="1015706"/>
          <a:ext cx="927205" cy="9272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2E7FB-A718-4634-B4E4-123E566F36FC}">
      <dsp:nvSpPr>
        <dsp:cNvPr id="0" name=""/>
        <dsp:cNvSpPr/>
      </dsp:nvSpPr>
      <dsp:spPr>
        <a:xfrm>
          <a:off x="2826553" y="2233635"/>
          <a:ext cx="206045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analysis tools?</a:t>
          </a:r>
        </a:p>
      </dsp:txBody>
      <dsp:txXfrm>
        <a:off x="2826553" y="2233635"/>
        <a:ext cx="2060456" cy="720000"/>
      </dsp:txXfrm>
    </dsp:sp>
    <dsp:sp modelId="{013D7D62-401C-4502-89D5-7F18951210A7}">
      <dsp:nvSpPr>
        <dsp:cNvPr id="0" name=""/>
        <dsp:cNvSpPr/>
      </dsp:nvSpPr>
      <dsp:spPr>
        <a:xfrm>
          <a:off x="5814215" y="1015706"/>
          <a:ext cx="927205" cy="9272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814AD-A39B-422B-BCEE-3819F092B411}">
      <dsp:nvSpPr>
        <dsp:cNvPr id="0" name=""/>
        <dsp:cNvSpPr/>
      </dsp:nvSpPr>
      <dsp:spPr>
        <a:xfrm>
          <a:off x="5247589" y="2233635"/>
          <a:ext cx="206045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Understanding data?</a:t>
          </a:r>
        </a:p>
      </dsp:txBody>
      <dsp:txXfrm>
        <a:off x="5247589" y="2233635"/>
        <a:ext cx="2060456" cy="720000"/>
      </dsp:txXfrm>
    </dsp:sp>
    <dsp:sp modelId="{7D05F879-FB33-4055-83A7-A546C9D52B76}">
      <dsp:nvSpPr>
        <dsp:cNvPr id="0" name=""/>
        <dsp:cNvSpPr/>
      </dsp:nvSpPr>
      <dsp:spPr>
        <a:xfrm>
          <a:off x="8235251" y="1015706"/>
          <a:ext cx="927205" cy="9272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94D51-861F-4B9E-B47C-E036B47F6BAF}">
      <dsp:nvSpPr>
        <dsp:cNvPr id="0" name=""/>
        <dsp:cNvSpPr/>
      </dsp:nvSpPr>
      <dsp:spPr>
        <a:xfrm>
          <a:off x="7668626" y="2233635"/>
          <a:ext cx="206045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Paying for data analysis help?</a:t>
          </a:r>
        </a:p>
      </dsp:txBody>
      <dsp:txXfrm>
        <a:off x="7668626" y="2233635"/>
        <a:ext cx="206045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3E94C-528D-484A-9D46-3C46454F1CE4}">
      <dsp:nvSpPr>
        <dsp:cNvPr id="0" name=""/>
        <dsp:cNvSpPr/>
      </dsp:nvSpPr>
      <dsp:spPr>
        <a:xfrm>
          <a:off x="0" y="155367"/>
          <a:ext cx="5210615" cy="22049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Faculty could show the data to someone, chat with them in their own language, and tell them what they want to learn from the data?</a:t>
          </a:r>
        </a:p>
      </dsp:txBody>
      <dsp:txXfrm>
        <a:off x="107636" y="263003"/>
        <a:ext cx="4995343" cy="1989666"/>
      </dsp:txXfrm>
    </dsp:sp>
    <dsp:sp modelId="{89278CE4-EAF6-4ADF-9AB2-A656F8B78CC1}">
      <dsp:nvSpPr>
        <dsp:cNvPr id="0" name=""/>
        <dsp:cNvSpPr/>
      </dsp:nvSpPr>
      <dsp:spPr>
        <a:xfrm>
          <a:off x="0" y="2426546"/>
          <a:ext cx="5210615" cy="2204938"/>
        </a:xfrm>
        <a:prstGeom prst="roundRect">
          <a:avLst/>
        </a:prstGeom>
        <a:solidFill>
          <a:schemeClr val="accent2">
            <a:hueOff val="-20516600"/>
            <a:satOff val="1525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This other person suggests &amp; conducts analyses and addresses issues with the data, such as combining data, replication or measurements not measured the same way over time? They even provide a summary of the results.</a:t>
          </a:r>
        </a:p>
      </dsp:txBody>
      <dsp:txXfrm>
        <a:off x="107636" y="2534182"/>
        <a:ext cx="4995343" cy="1989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B048A-B676-4347-97B0-E56130B3BD98}">
      <dsp:nvSpPr>
        <dsp:cNvPr id="0" name=""/>
        <dsp:cNvSpPr/>
      </dsp:nvSpPr>
      <dsp:spPr>
        <a:xfrm>
          <a:off x="0" y="625"/>
          <a:ext cx="5343082" cy="14629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F502B-717B-40C9-8564-23D22CDC45A2}">
      <dsp:nvSpPr>
        <dsp:cNvPr id="0" name=""/>
        <dsp:cNvSpPr/>
      </dsp:nvSpPr>
      <dsp:spPr>
        <a:xfrm>
          <a:off x="442545" y="329790"/>
          <a:ext cx="804627" cy="804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766A8-6EEF-4B63-BBF8-80BEDF5D0F01}">
      <dsp:nvSpPr>
        <dsp:cNvPr id="0" name=""/>
        <dsp:cNvSpPr/>
      </dsp:nvSpPr>
      <dsp:spPr>
        <a:xfrm>
          <a:off x="1689717" y="625"/>
          <a:ext cx="3653365" cy="146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0" tIns="154830" rIns="154830" bIns="154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tool within the Canvas LMS that allows for ease of program assessment data collection across course section, semester, and years</a:t>
          </a:r>
        </a:p>
      </dsp:txBody>
      <dsp:txXfrm>
        <a:off x="1689717" y="625"/>
        <a:ext cx="3653365" cy="1462958"/>
      </dsp:txXfrm>
    </dsp:sp>
    <dsp:sp modelId="{95853F9E-F7C4-47AE-BAC2-87A7E2EFFD79}">
      <dsp:nvSpPr>
        <dsp:cNvPr id="0" name=""/>
        <dsp:cNvSpPr/>
      </dsp:nvSpPr>
      <dsp:spPr>
        <a:xfrm>
          <a:off x="0" y="1829323"/>
          <a:ext cx="5343082" cy="14629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EA73C-0AB2-4D7A-8AC9-EA5ED4AA661F}">
      <dsp:nvSpPr>
        <dsp:cNvPr id="0" name=""/>
        <dsp:cNvSpPr/>
      </dsp:nvSpPr>
      <dsp:spPr>
        <a:xfrm>
          <a:off x="442545" y="2158489"/>
          <a:ext cx="804627" cy="804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C2EFD-DEF0-441F-80ED-282F44592C43}">
      <dsp:nvSpPr>
        <dsp:cNvPr id="0" name=""/>
        <dsp:cNvSpPr/>
      </dsp:nvSpPr>
      <dsp:spPr>
        <a:xfrm>
          <a:off x="1689717" y="1829323"/>
          <a:ext cx="3653365" cy="146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0" tIns="154830" rIns="154830" bIns="154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Canvas Outcomes rubrics are developed by faculty &amp; then used in used in multiple course sections by various instructors in various semesters and years</a:t>
          </a:r>
        </a:p>
      </dsp:txBody>
      <dsp:txXfrm>
        <a:off x="1689717" y="1829323"/>
        <a:ext cx="3653365" cy="1462958"/>
      </dsp:txXfrm>
    </dsp:sp>
    <dsp:sp modelId="{0B558D26-BF77-4F35-A591-88224A260539}">
      <dsp:nvSpPr>
        <dsp:cNvPr id="0" name=""/>
        <dsp:cNvSpPr/>
      </dsp:nvSpPr>
      <dsp:spPr>
        <a:xfrm>
          <a:off x="0" y="3658022"/>
          <a:ext cx="5343082" cy="14629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39F32-3D2D-4D84-9DBB-62A9511E3080}">
      <dsp:nvSpPr>
        <dsp:cNvPr id="0" name=""/>
        <dsp:cNvSpPr/>
      </dsp:nvSpPr>
      <dsp:spPr>
        <a:xfrm>
          <a:off x="442545" y="3987187"/>
          <a:ext cx="804627" cy="804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BB0A8-90A5-498E-BD4B-FA5B471A9BD2}">
      <dsp:nvSpPr>
        <dsp:cNvPr id="0" name=""/>
        <dsp:cNvSpPr/>
      </dsp:nvSpPr>
      <dsp:spPr>
        <a:xfrm>
          <a:off x="1689717" y="3658022"/>
          <a:ext cx="3653365" cy="146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0" tIns="154830" rIns="154830" bIns="154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Canvas Outcomes data can be downloaded into spreadsheets</a:t>
          </a:r>
        </a:p>
      </dsp:txBody>
      <dsp:txXfrm>
        <a:off x="1689717" y="3658022"/>
        <a:ext cx="3653365" cy="1462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54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0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36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rrativa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20670-C461-CEA5-7036-D9E87DABA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9295" y="1066801"/>
            <a:ext cx="4612277" cy="20773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How to analyze Canvas Outcomes &amp; Assessment Data Efficiently Using GPT-4 Artificial Intelligence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01BA6-FABE-EEF8-FEA7-373AD2375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896" y="4876803"/>
            <a:ext cx="4241074" cy="1233323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Kristen Linton, MSW, Ph.D.</a:t>
            </a:r>
          </a:p>
          <a:p>
            <a:pPr>
              <a:lnSpc>
                <a:spcPct val="90000"/>
              </a:lnSpc>
            </a:pPr>
            <a:r>
              <a:rPr lang="en-US" dirty="0"/>
              <a:t>Academic Assessment Director &amp; Associate Professor of Health Sciences</a:t>
            </a:r>
          </a:p>
          <a:p>
            <a:pPr>
              <a:lnSpc>
                <a:spcPct val="90000"/>
              </a:lnSpc>
            </a:pPr>
            <a:r>
              <a:rPr lang="en-US" dirty="0"/>
              <a:t>California State University Channel Islands</a:t>
            </a:r>
          </a:p>
        </p:txBody>
      </p:sp>
      <p:pic>
        <p:nvPicPr>
          <p:cNvPr id="4" name="Picture 3" descr="Toy robot on a white background.">
            <a:extLst>
              <a:ext uri="{FF2B5EF4-FFF2-40B4-BE49-F238E27FC236}">
                <a16:creationId xmlns:a16="http://schemas.microsoft.com/office/drawing/2014/main" id="{98C4E6D4-3D70-49E0-53DD-DBF205D35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r="40782" b="-1"/>
          <a:stretch/>
        </p:blipFill>
        <p:spPr>
          <a:xfrm>
            <a:off x="20" y="10"/>
            <a:ext cx="5938847" cy="685799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E908-3CD9-5D34-EBA9-4DDD2D15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#2 UPLOAD DATASET INTO GPT-4 WITH A PROMPT such as this...BE SPECIFIC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E2C188-D60E-A8BC-B62B-7B99ADC8B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044" y="2245361"/>
            <a:ext cx="10050256" cy="3834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48AB7-C8F1-DB14-F262-792971F2119E}"/>
              </a:ext>
            </a:extLst>
          </p:cNvPr>
          <p:cNvSpPr txBox="1"/>
          <p:nvPr/>
        </p:nvSpPr>
        <p:spPr>
          <a:xfrm>
            <a:off x="6467475" y="5266191"/>
            <a:ext cx="6953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Use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9E91A9-B3CA-7163-1088-61674B5F99C4}"/>
              </a:ext>
            </a:extLst>
          </p:cNvPr>
          <p:cNvCxnSpPr/>
          <p:nvPr/>
        </p:nvCxnSpPr>
        <p:spPr>
          <a:xfrm>
            <a:off x="4486275" y="4695825"/>
            <a:ext cx="14097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D2D6E1-9DA2-A3BC-03A8-1070D3198780}"/>
              </a:ext>
            </a:extLst>
          </p:cNvPr>
          <p:cNvCxnSpPr/>
          <p:nvPr/>
        </p:nvCxnSpPr>
        <p:spPr>
          <a:xfrm>
            <a:off x="3689350" y="5000625"/>
            <a:ext cx="14097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DFE3A7-77E0-732E-6C36-B4D2437C7AA4}"/>
              </a:ext>
            </a:extLst>
          </p:cNvPr>
          <p:cNvCxnSpPr/>
          <p:nvPr/>
        </p:nvCxnSpPr>
        <p:spPr>
          <a:xfrm>
            <a:off x="9585325" y="5000625"/>
            <a:ext cx="14097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4B1E6F-A3EC-511F-C2C0-41642CBBE8CD}"/>
              </a:ext>
            </a:extLst>
          </p:cNvPr>
          <p:cNvCxnSpPr/>
          <p:nvPr/>
        </p:nvCxnSpPr>
        <p:spPr>
          <a:xfrm>
            <a:off x="9352915" y="5308736"/>
            <a:ext cx="14097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F2E14F-A131-3446-A01E-3421607F947B}"/>
              </a:ext>
            </a:extLst>
          </p:cNvPr>
          <p:cNvCxnSpPr/>
          <p:nvPr/>
        </p:nvCxnSpPr>
        <p:spPr>
          <a:xfrm>
            <a:off x="2433955" y="5617108"/>
            <a:ext cx="14097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641394-890F-B93E-65C7-7748EFFB4F02}"/>
              </a:ext>
            </a:extLst>
          </p:cNvPr>
          <p:cNvCxnSpPr/>
          <p:nvPr/>
        </p:nvCxnSpPr>
        <p:spPr>
          <a:xfrm>
            <a:off x="8347075" y="5637428"/>
            <a:ext cx="14097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5EB0EE-976F-51D0-DC8C-E0698C52C91A}"/>
              </a:ext>
            </a:extLst>
          </p:cNvPr>
          <p:cNvCxnSpPr/>
          <p:nvPr/>
        </p:nvCxnSpPr>
        <p:spPr>
          <a:xfrm>
            <a:off x="1616710" y="5935345"/>
            <a:ext cx="14097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8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4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4550150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FF512-9CE4-88F9-DA00-356FF560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#3 VIEW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CC189-3B79-D8F6-8D83-E523E4D9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42" y="730526"/>
            <a:ext cx="5403574" cy="54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5DE8B-4137-C102-C666-0B5F1920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/>
              <a:t>STEP #4 GIVE FEEDBACK/REVISION PROMPT</a:t>
            </a:r>
          </a:p>
        </p:txBody>
      </p:sp>
      <p:pic>
        <p:nvPicPr>
          <p:cNvPr id="4" name="Content Placeholder 3" descr="A screenshot of a white sheet with black text&#10;&#10;Description automatically generated">
            <a:extLst>
              <a:ext uri="{FF2B5EF4-FFF2-40B4-BE49-F238E27FC236}">
                <a16:creationId xmlns:a16="http://schemas.microsoft.com/office/drawing/2014/main" id="{1288B53B-E0CA-7D14-B97F-DACEE649F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049516"/>
            <a:ext cx="5715000" cy="48434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B297FD-5310-2FAC-1553-4D662DE92D1A}"/>
              </a:ext>
            </a:extLst>
          </p:cNvPr>
          <p:cNvCxnSpPr/>
          <p:nvPr/>
        </p:nvCxnSpPr>
        <p:spPr>
          <a:xfrm>
            <a:off x="8976995" y="1393825"/>
            <a:ext cx="14097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4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25CE2-150D-9A94-F189-D6EB778D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5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#5 ASK FOR A SUMMARY REPORT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5479AA-48A7-C33D-BA91-274F9F5F6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30" y="711201"/>
            <a:ext cx="5840669" cy="55778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FBFB5-EF6F-31C4-065A-D86BF2097AF3}"/>
              </a:ext>
            </a:extLst>
          </p:cNvPr>
          <p:cNvCxnSpPr/>
          <p:nvPr/>
        </p:nvCxnSpPr>
        <p:spPr>
          <a:xfrm>
            <a:off x="889635" y="1048387"/>
            <a:ext cx="14097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2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80288-1713-766E-03BC-CC6C4932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4" y="723901"/>
            <a:ext cx="8815754" cy="128664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GPT-4 isn’t the only AI that can do this…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DE0E4-E83F-7556-1C93-427D8BE3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078" y="2682052"/>
            <a:ext cx="6221845" cy="345204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hlinkClick r:id="rId2"/>
              </a:rPr>
              <a:t>Narrativa AI</a:t>
            </a:r>
            <a:r>
              <a:rPr lang="en-US" dirty="0"/>
              <a:t> has a $5 pay per use/report model- could be cheaper than GPT-4; analyzes live dataset in Google Docs (for example)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2345189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42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5910B-6881-24E2-D262-F2DFB019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 dirty="0"/>
              <a:t>Bonus: How I’ve integrated (ChatGPT) into my teaching this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EC305-0986-5707-51F4-20D5BD97E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Idea creation</a:t>
            </a:r>
            <a:endParaRPr lang="en-US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Students checking their own work</a:t>
            </a:r>
            <a:endParaRPr lang="en-US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Gamification of learning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F9F471-CAC3-8E1B-C8E4-66238C12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0" y="1463853"/>
            <a:ext cx="5715000" cy="4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7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B8FC2-82D8-5DA3-0BAE-D201EBA1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4" y="1890005"/>
            <a:ext cx="4612277" cy="2077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&amp; I TRULY HOPE YOU ENJOY EFFIFICIENT DATA ANALYSIS &amp; REPORTING OF ASSESSMENT DATA</a:t>
            </a:r>
            <a:b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Kristen.linton@csuci.edu</a:t>
            </a:r>
          </a:p>
        </p:txBody>
      </p:sp>
      <p:pic>
        <p:nvPicPr>
          <p:cNvPr id="7" name="Graphic 6" descr="Cute yellow robot">
            <a:extLst>
              <a:ext uri="{FF2B5EF4-FFF2-40B4-BE49-F238E27FC236}">
                <a16:creationId xmlns:a16="http://schemas.microsoft.com/office/drawing/2014/main" id="{04795E59-DA88-31D2-8E7B-AB0A9ACC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434" y="1760697"/>
            <a:ext cx="5011133" cy="334483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541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CCC6-91F9-C7FB-BC7F-CA87DBCE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104900"/>
            <a:ext cx="10134600" cy="1288489"/>
          </a:xfrm>
        </p:spPr>
        <p:txBody>
          <a:bodyPr>
            <a:normAutofit fontScale="90000"/>
          </a:bodyPr>
          <a:lstStyle/>
          <a:p>
            <a:r>
              <a:rPr lang="en-US" dirty="0"/>
              <a:t>Write this in the chat.</a:t>
            </a:r>
            <a:br>
              <a:rPr lang="en-US" dirty="0"/>
            </a:br>
            <a:r>
              <a:rPr lang="en-US" dirty="0"/>
              <a:t>What amount of your faculty struggle with any of the following…</a:t>
            </a:r>
            <a:br>
              <a:rPr lang="en-US" dirty="0"/>
            </a:br>
            <a:r>
              <a:rPr lang="en-US" dirty="0"/>
              <a:t> Just a few, some, or most?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CC06E8-0A39-ED95-3D24-C9BE31AC0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076437"/>
              </p:ext>
            </p:extLst>
          </p:nvPr>
        </p:nvGraphicFramePr>
        <p:xfrm>
          <a:off x="1028700" y="2161903"/>
          <a:ext cx="10134600" cy="396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29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BB632-2BE2-1E92-62C7-C4746979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What if…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42E841-2488-CA68-D669-D8AD1E3FB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400739"/>
              </p:ext>
            </p:extLst>
          </p:nvPr>
        </p:nvGraphicFramePr>
        <p:xfrm>
          <a:off x="5952683" y="1042449"/>
          <a:ext cx="5210616" cy="47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8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FDCD62BB-F134-412E-AF5B-602B0445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5679" y="750337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F82AD-4E32-A992-A8E5-90E4BC05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Until 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9F5A-7A9A-E99A-0903-5BB77EAA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340" y="4317841"/>
            <a:ext cx="3931321" cy="103366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That person was </a:t>
            </a:r>
            <a:r>
              <a:rPr lang="en-US" i="1" dirty="0"/>
              <a:t>most likely </a:t>
            </a:r>
            <a:r>
              <a:rPr lang="en-US" b="1" dirty="0"/>
              <a:t>US</a:t>
            </a:r>
            <a:r>
              <a:rPr lang="en-US" dirty="0"/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51234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33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F8B25-87CC-3F54-011F-7EBD9A24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5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now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3E1B-879B-A43D-1408-992F9D88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295" y="4876803"/>
            <a:ext cx="4635470" cy="1233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It could be Artificial Intelligence, specifically </a:t>
            </a:r>
            <a:r>
              <a:rPr lang="en-US" i="1" dirty="0"/>
              <a:t>today</a:t>
            </a:r>
            <a:r>
              <a:rPr lang="en-US" dirty="0"/>
              <a:t> GPT-4.</a:t>
            </a: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A3B0E126-00F5-683D-E04D-E84BB64D5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894" y="565597"/>
            <a:ext cx="5011133" cy="501113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4DDBEA-CAF2-9040-1728-FE4795B5689A}"/>
              </a:ext>
            </a:extLst>
          </p:cNvPr>
          <p:cNvSpPr txBox="1">
            <a:spLocks/>
          </p:cNvSpPr>
          <p:nvPr/>
        </p:nvSpPr>
        <p:spPr>
          <a:xfrm>
            <a:off x="1383953" y="5493322"/>
            <a:ext cx="3489015" cy="471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/>
              <a:t>“Hi, I’m, GPT-4. How can I help you?”</a:t>
            </a:r>
          </a:p>
        </p:txBody>
      </p:sp>
    </p:spTree>
    <p:extLst>
      <p:ext uri="{BB962C8B-B14F-4D97-AF65-F5344CB8AC3E}">
        <p14:creationId xmlns:p14="http://schemas.microsoft.com/office/powerpoint/2010/main" val="324281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8A2EF-648D-D6F2-8B8A-F842832B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Today we will discuss Canvas Outcomes data, but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3A802-06E0-C21D-62D3-BBC44AC5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Any data in a spreadsheet format is relevant to today’s presentation.</a:t>
            </a:r>
          </a:p>
          <a:p>
            <a:pPr algn="ctr"/>
            <a:r>
              <a:rPr lang="en-US" dirty="0"/>
              <a:t>I have asked GPT-4 to analyze paired-samples longitudinal data in separate datasets per data collection time point, it combined the data, matched the participants based on ID, and analyzed the data.</a:t>
            </a:r>
          </a:p>
        </p:txBody>
      </p:sp>
      <p:pic>
        <p:nvPicPr>
          <p:cNvPr id="5" name="Picture 4" descr="No Way! Panda">
            <a:extLst>
              <a:ext uri="{FF2B5EF4-FFF2-40B4-BE49-F238E27FC236}">
                <a16:creationId xmlns:a16="http://schemas.microsoft.com/office/drawing/2014/main" id="{47002101-4FF4-DC81-F7CE-3CC00644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555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9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B1564-AA26-A143-1434-92F36515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700"/>
            <a:ext cx="4038600" cy="4800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Canvas Outcomes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9EBA5C-7DD5-5793-F917-A3F8E25AC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44557"/>
              </p:ext>
            </p:extLst>
          </p:nvPr>
        </p:nvGraphicFramePr>
        <p:xfrm>
          <a:off x="6095999" y="868197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01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5D35C-8191-1670-8B25-1AE4161E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GPT-4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A7EA-2F07-99B3-5077-6379CC96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/>
            <a:r>
              <a:rPr lang="en-US"/>
              <a:t>A large language model that can read and process uploaded spreadsheets of data and has data analysis capabilities</a:t>
            </a:r>
          </a:p>
          <a:p>
            <a:pPr algn="ctr"/>
            <a:r>
              <a:rPr lang="en-US"/>
              <a:t>Python coding capabilities are used for most data analysis functions</a:t>
            </a:r>
          </a:p>
          <a:p>
            <a:pPr algn="ctr"/>
            <a:r>
              <a:rPr lang="en-US"/>
              <a:t>Paid service $20/month for personal account (only use deidentified data)- $25/month for professional account that enables private information</a:t>
            </a:r>
          </a:p>
          <a:p>
            <a:pPr algn="ctr"/>
            <a:endParaRPr lang="en-US" dirty="0"/>
          </a:p>
        </p:txBody>
      </p:sp>
      <p:pic>
        <p:nvPicPr>
          <p:cNvPr id="5" name="Picture 4" descr="Kicking Pusheen">
            <a:extLst>
              <a:ext uri="{FF2B5EF4-FFF2-40B4-BE49-F238E27FC236}">
                <a16:creationId xmlns:a16="http://schemas.microsoft.com/office/drawing/2014/main" id="{11E8D42C-3F2E-1D58-DC94-8D4B32003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555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663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BB9297-3D4B-073A-42E8-656D122B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#1 Download Canvas Outcome Data from Canvas</a:t>
            </a:r>
          </a:p>
        </p:txBody>
      </p:sp>
      <p:pic>
        <p:nvPicPr>
          <p:cNvPr id="5" name="Content Placeholder 4" descr="A table with numbers and numbers&#10;&#10;Description automatically generated">
            <a:extLst>
              <a:ext uri="{FF2B5EF4-FFF2-40B4-BE49-F238E27FC236}">
                <a16:creationId xmlns:a16="http://schemas.microsoft.com/office/drawing/2014/main" id="{D4BC3BB5-5AC9-FE7B-5537-F3E840397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72" y="723899"/>
            <a:ext cx="3919810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49130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491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Bembo</vt:lpstr>
      <vt:lpstr>AdornVTI</vt:lpstr>
      <vt:lpstr>How to analyze Canvas Outcomes &amp; Assessment Data Efficiently Using GPT-4 Artificial Intelligence Application</vt:lpstr>
      <vt:lpstr>Write this in the chat. What amount of your faculty struggle with any of the following…  Just a few, some, or most?</vt:lpstr>
      <vt:lpstr>What if…</vt:lpstr>
      <vt:lpstr>Until now…</vt:lpstr>
      <vt:lpstr>From now on…</vt:lpstr>
      <vt:lpstr>Today we will discuss Canvas Outcomes data, but</vt:lpstr>
      <vt:lpstr>Canvas Outcomes</vt:lpstr>
      <vt:lpstr>GPT-4</vt:lpstr>
      <vt:lpstr>Step #1 Download Canvas Outcome Data from Canvas</vt:lpstr>
      <vt:lpstr>STEP #2 UPLOAD DATASET INTO GPT-4 WITH A PROMPT such as this...BE SPECIFIC</vt:lpstr>
      <vt:lpstr>STEP #3 VIEW RESPONSE</vt:lpstr>
      <vt:lpstr>STEP #4 GIVE FEEDBACK/REVISION PROMPT</vt:lpstr>
      <vt:lpstr>STEP #5 ASK FOR A SUMMARY REPORT</vt:lpstr>
      <vt:lpstr>GPT-4 isn’t the only AI that can do this…</vt:lpstr>
      <vt:lpstr>Bonus: How I’ve integrated (ChatGPT) into my teaching this semester</vt:lpstr>
      <vt:lpstr>THANK YOU &amp; I TRULY HOPE YOU ENJOY EFFIFICIENT DATA ANALYSIS &amp; REPORTING OF ASSESSMENT DATA  Kristen.linton@csuci.edu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analyze Canvas Outcomes &amp; Assessment Data Efficiently Using GPT-4 Artificial Intelligence Application</dc:title>
  <dc:creator>Kristen Linton</dc:creator>
  <cp:lastModifiedBy>Kristen Linton</cp:lastModifiedBy>
  <cp:revision>1</cp:revision>
  <dcterms:created xsi:type="dcterms:W3CDTF">2024-04-02T20:02:54Z</dcterms:created>
  <dcterms:modified xsi:type="dcterms:W3CDTF">2024-04-19T16:31:15Z</dcterms:modified>
</cp:coreProperties>
</file>