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7" r:id="rId1"/>
  </p:sldMasterIdLst>
  <p:notesMasterIdLst>
    <p:notesMasterId r:id="rId28"/>
  </p:notesMasterIdLst>
  <p:handoutMasterIdLst>
    <p:handoutMasterId r:id="rId29"/>
  </p:handoutMasterIdLst>
  <p:sldIdLst>
    <p:sldId id="482" r:id="rId2"/>
    <p:sldId id="346" r:id="rId3"/>
    <p:sldId id="345" r:id="rId4"/>
    <p:sldId id="468" r:id="rId5"/>
    <p:sldId id="488" r:id="rId6"/>
    <p:sldId id="347" r:id="rId7"/>
    <p:sldId id="348" r:id="rId8"/>
    <p:sldId id="487" r:id="rId9"/>
    <p:sldId id="349" r:id="rId10"/>
    <p:sldId id="494" r:id="rId11"/>
    <p:sldId id="472" r:id="rId12"/>
    <p:sldId id="484" r:id="rId13"/>
    <p:sldId id="473" r:id="rId14"/>
    <p:sldId id="485" r:id="rId15"/>
    <p:sldId id="475" r:id="rId16"/>
    <p:sldId id="489" r:id="rId17"/>
    <p:sldId id="483" r:id="rId18"/>
    <p:sldId id="492" r:id="rId19"/>
    <p:sldId id="476" r:id="rId20"/>
    <p:sldId id="486" r:id="rId21"/>
    <p:sldId id="479" r:id="rId22"/>
    <p:sldId id="491" r:id="rId23"/>
    <p:sldId id="480" r:id="rId24"/>
    <p:sldId id="493" r:id="rId25"/>
    <p:sldId id="470" r:id="rId26"/>
    <p:sldId id="366"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177">
          <p15:clr>
            <a:srgbClr val="A4A3A4"/>
          </p15:clr>
        </p15:guide>
        <p15:guide id="2" pos="29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p:scale>
          <a:sx n="104" d="100"/>
          <a:sy n="104" d="100"/>
        </p:scale>
        <p:origin x="1880" y="208"/>
      </p:cViewPr>
      <p:guideLst>
        <p:guide orient="horz" pos="4177"/>
        <p:guide pos="2945"/>
      </p:guideLst>
    </p:cSldViewPr>
  </p:slideViewPr>
  <p:outlineViewPr>
    <p:cViewPr>
      <p:scale>
        <a:sx n="33" d="100"/>
        <a:sy n="33" d="100"/>
      </p:scale>
      <p:origin x="0" y="47528"/>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120" d="100"/>
          <a:sy n="120" d="100"/>
        </p:scale>
        <p:origin x="-40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ate Placeholder 2">
            <a:extLst>
              <a:ext uri="{FF2B5EF4-FFF2-40B4-BE49-F238E27FC236}">
                <a16:creationId xmlns:a16="http://schemas.microsoft.com/office/drawing/2014/main" id="{4B71C959-81DF-B251-0089-0AA767E2E60C}"/>
              </a:ext>
            </a:extLst>
          </p:cNvPr>
          <p:cNvSpPr>
            <a:spLocks noGrp="1"/>
          </p:cNvSpPr>
          <p:nvPr>
            <p:ph type="dt" sz="quarter" idx="1"/>
          </p:nvPr>
        </p:nvSpPr>
        <p:spPr>
          <a:xfrm>
            <a:off x="444500" y="8564563"/>
            <a:ext cx="977900" cy="241300"/>
          </a:xfrm>
          <a:prstGeom prst="rect">
            <a:avLst/>
          </a:prstGeom>
        </p:spPr>
        <p:txBody>
          <a:bodyPr vert="horz" wrap="square" lIns="91440" tIns="45720" rIns="91440" bIns="45720" numCol="1" anchor="t" anchorCtr="0" compatLnSpc="1">
            <a:prstTxWarp prst="textNoShape">
              <a:avLst/>
            </a:prstTxWarp>
          </a:bodyPr>
          <a:lstStyle>
            <a:lvl1pPr eaLnBrk="0" hangingPunct="0">
              <a:defRPr sz="900">
                <a:latin typeface="Arial Narrow" panose="020B0604020202020204" pitchFamily="34" charset="0"/>
              </a:defRPr>
            </a:lvl1pPr>
          </a:lstStyle>
          <a:p>
            <a:fld id="{49734275-1E0D-314A-900A-5ECD9AEE8EBF}" type="datetime1">
              <a:rPr lang="en-US" altLang="en-US"/>
              <a:pPr/>
              <a:t>3/15/24</a:t>
            </a:fld>
            <a:endParaRPr lang="en-US" altLang="en-US"/>
          </a:p>
        </p:txBody>
      </p:sp>
      <p:sp>
        <p:nvSpPr>
          <p:cNvPr id="7" name="Slide Number Placeholder 4">
            <a:extLst>
              <a:ext uri="{FF2B5EF4-FFF2-40B4-BE49-F238E27FC236}">
                <a16:creationId xmlns:a16="http://schemas.microsoft.com/office/drawing/2014/main" id="{9E11A85E-FE1F-E6C3-D39F-4FD8DE87C51C}"/>
              </a:ext>
            </a:extLst>
          </p:cNvPr>
          <p:cNvSpPr>
            <a:spLocks noGrp="1"/>
          </p:cNvSpPr>
          <p:nvPr>
            <p:ph type="sldNum" sz="quarter" idx="3"/>
          </p:nvPr>
        </p:nvSpPr>
        <p:spPr>
          <a:xfrm>
            <a:off x="1739900" y="8564563"/>
            <a:ext cx="4673600" cy="2428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900">
                <a:latin typeface="Arial Narrow" panose="020B0604020202020204" pitchFamily="34" charset="0"/>
              </a:defRPr>
            </a:lvl1pPr>
          </a:lstStyle>
          <a:p>
            <a:fld id="{B80FF3F2-2511-4240-AAB4-41A91F71A226}" type="slidenum">
              <a:rPr lang="en-US" altLang="en-US"/>
              <a:pPr/>
              <a:t>‹#›</a:t>
            </a:fld>
            <a:endParaRPr lang="en-US" altLang="en-US"/>
          </a:p>
        </p:txBody>
      </p:sp>
      <p:pic>
        <p:nvPicPr>
          <p:cNvPr id="13316" name="Picture 7" descr="EberlyLogo.pdf">
            <a:extLst>
              <a:ext uri="{FF2B5EF4-FFF2-40B4-BE49-F238E27FC236}">
                <a16:creationId xmlns:a16="http://schemas.microsoft.com/office/drawing/2014/main" id="{6A91AED4-6E28-42BC-54D3-9612A7B588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74625"/>
            <a:ext cx="165893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0DCF86C9-6D08-7AF1-638F-420877EEB378}"/>
              </a:ext>
            </a:extLst>
          </p:cNvPr>
          <p:cNvSpPr>
            <a:spLocks noGrp="1" noRot="1" noChangeAspect="1" noChangeArrowheads="1" noTextEdit="1"/>
          </p:cNvSpPr>
          <p:nvPr>
            <p:ph type="sldImg" idx="2"/>
          </p:nvPr>
        </p:nvSpPr>
        <p:spPr bwMode="auto">
          <a:xfrm>
            <a:off x="914400" y="97155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D94F4C5-6FE4-8998-D23C-9A8D686D82E9}"/>
              </a:ext>
            </a:extLst>
          </p:cNvPr>
          <p:cNvSpPr>
            <a:spLocks noGrp="1" noChangeArrowheads="1"/>
          </p:cNvSpPr>
          <p:nvPr>
            <p:ph type="body" sz="quarter" idx="3"/>
          </p:nvPr>
        </p:nvSpPr>
        <p:spPr bwMode="auto">
          <a:xfrm>
            <a:off x="914400" y="4572000"/>
            <a:ext cx="5383213" cy="3843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2">
            <a:extLst>
              <a:ext uri="{FF2B5EF4-FFF2-40B4-BE49-F238E27FC236}">
                <a16:creationId xmlns:a16="http://schemas.microsoft.com/office/drawing/2014/main" id="{85DF1632-2559-1167-EF1C-3A31AEBBB504}"/>
              </a:ext>
            </a:extLst>
          </p:cNvPr>
          <p:cNvSpPr>
            <a:spLocks noGrp="1"/>
          </p:cNvSpPr>
          <p:nvPr>
            <p:ph type="dt" sz="quarter" idx="1"/>
          </p:nvPr>
        </p:nvSpPr>
        <p:spPr>
          <a:xfrm>
            <a:off x="793750" y="8564563"/>
            <a:ext cx="977900" cy="241300"/>
          </a:xfrm>
          <a:prstGeom prst="rect">
            <a:avLst/>
          </a:prstGeom>
        </p:spPr>
        <p:txBody>
          <a:bodyPr vert="horz" wrap="square" lIns="91440" tIns="45720" rIns="91440" bIns="45720" numCol="1" anchor="t" anchorCtr="0" compatLnSpc="1">
            <a:prstTxWarp prst="textNoShape">
              <a:avLst/>
            </a:prstTxWarp>
          </a:bodyPr>
          <a:lstStyle>
            <a:lvl1pPr eaLnBrk="0" hangingPunct="0">
              <a:defRPr sz="900">
                <a:latin typeface="Arial Narrow" panose="020B0604020202020204" pitchFamily="34" charset="0"/>
              </a:defRPr>
            </a:lvl1pPr>
          </a:lstStyle>
          <a:p>
            <a:fld id="{BEC3E5AB-7612-6741-8F6A-276084AF469F}" type="datetime1">
              <a:rPr lang="en-US" altLang="en-US"/>
              <a:pPr/>
              <a:t>3/15/24</a:t>
            </a:fld>
            <a:endParaRPr lang="en-US" altLang="en-US"/>
          </a:p>
        </p:txBody>
      </p:sp>
      <p:sp>
        <p:nvSpPr>
          <p:cNvPr id="9" name="Slide Number Placeholder 4">
            <a:extLst>
              <a:ext uri="{FF2B5EF4-FFF2-40B4-BE49-F238E27FC236}">
                <a16:creationId xmlns:a16="http://schemas.microsoft.com/office/drawing/2014/main" id="{6C38182A-E77F-DD0F-57A8-5FEF524013FB}"/>
              </a:ext>
            </a:extLst>
          </p:cNvPr>
          <p:cNvSpPr>
            <a:spLocks noGrp="1"/>
          </p:cNvSpPr>
          <p:nvPr>
            <p:ph type="sldNum" sz="quarter" idx="5"/>
          </p:nvPr>
        </p:nvSpPr>
        <p:spPr>
          <a:xfrm>
            <a:off x="1697038" y="8564563"/>
            <a:ext cx="4673600" cy="2428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900">
                <a:latin typeface="Arial Narrow" panose="020B0604020202020204" pitchFamily="34" charset="0"/>
              </a:defRPr>
            </a:lvl1pPr>
          </a:lstStyle>
          <a:p>
            <a:fld id="{CE183541-9D09-094A-923A-5FB803713A41}" type="slidenum">
              <a:rPr lang="en-US" altLang="en-US"/>
              <a:pPr/>
              <a:t>‹#›</a:t>
            </a:fld>
            <a:endParaRPr lang="en-US" altLang="en-US"/>
          </a:p>
        </p:txBody>
      </p:sp>
      <p:pic>
        <p:nvPicPr>
          <p:cNvPr id="14342" name="Picture 9" descr="EberlyLogo.pdf">
            <a:extLst>
              <a:ext uri="{FF2B5EF4-FFF2-40B4-BE49-F238E27FC236}">
                <a16:creationId xmlns:a16="http://schemas.microsoft.com/office/drawing/2014/main" id="{35080227-1BB9-6A24-DE4E-6FDBD56364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7100" y="174625"/>
            <a:ext cx="165893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109" charset="-128"/>
        <a:cs typeface="Arial Narrow"/>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109" charset="-128"/>
        <a:cs typeface="Arial Narrow"/>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109" charset="-128"/>
        <a:cs typeface="Arial Narrow"/>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109" charset="-128"/>
        <a:cs typeface="Arial Narrow"/>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109" charset="-128"/>
        <a:cs typeface="Arial Narrow"/>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4AA8D187-D5D0-7175-14D1-A45FE94B39E7}"/>
              </a:ext>
            </a:extLst>
          </p:cNvPr>
          <p:cNvSpPr>
            <a:spLocks noGrp="1" noChangeArrowheads="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031A72-7196-8F47-8DB0-CF1212DC08DE}" type="slidenum">
              <a:rPr lang="en-US" altLang="en-US" sz="900"/>
              <a:pPr/>
              <a:t>2</a:t>
            </a:fld>
            <a:endParaRPr lang="en-US" altLang="en-US" sz="900"/>
          </a:p>
        </p:txBody>
      </p:sp>
      <p:sp>
        <p:nvSpPr>
          <p:cNvPr id="17410" name="Rectangle 2">
            <a:extLst>
              <a:ext uri="{FF2B5EF4-FFF2-40B4-BE49-F238E27FC236}">
                <a16:creationId xmlns:a16="http://schemas.microsoft.com/office/drawing/2014/main" id="{03F0D3DD-446D-9D7E-32AC-8FA0A2252814}"/>
              </a:ext>
            </a:extLst>
          </p:cNvPr>
          <p:cNvSpPr>
            <a:spLocks noGrp="1" noRot="1" noChangeAspect="1" noChangeArrowheads="1" noTextEdit="1"/>
          </p:cNvSpPr>
          <p:nvPr>
            <p:ph type="sldImg"/>
          </p:nvPr>
        </p:nvSpPr>
        <p:spPr>
          <a:xfrm>
            <a:off x="1143000" y="908050"/>
            <a:ext cx="4572000" cy="3429000"/>
          </a:xfrm>
          <a:solidFill>
            <a:srgbClr val="FFFFFF"/>
          </a:solidFill>
          <a:ln/>
        </p:spPr>
      </p:sp>
      <p:sp>
        <p:nvSpPr>
          <p:cNvPr id="17411" name="Rectangle 3">
            <a:extLst>
              <a:ext uri="{FF2B5EF4-FFF2-40B4-BE49-F238E27FC236}">
                <a16:creationId xmlns:a16="http://schemas.microsoft.com/office/drawing/2014/main" id="{E37F400A-7767-1D33-9A18-80D83631873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6C0500BE-E67F-0F0E-229F-426D12DAD7A9}"/>
              </a:ext>
            </a:extLst>
          </p:cNvPr>
          <p:cNvSpPr>
            <a:spLocks noGrp="1" noRot="1" noChangeAspect="1" noTextEdit="1"/>
          </p:cNvSpPr>
          <p:nvPr>
            <p:ph type="sldImg"/>
          </p:nvPr>
        </p:nvSpPr>
        <p:spPr>
          <a:xfrm>
            <a:off x="1143000" y="908050"/>
            <a:ext cx="4572000" cy="3429000"/>
          </a:xfrm>
          <a:ln/>
        </p:spPr>
      </p:sp>
      <p:sp>
        <p:nvSpPr>
          <p:cNvPr id="38914" name="Notes Placeholder 2">
            <a:extLst>
              <a:ext uri="{FF2B5EF4-FFF2-40B4-BE49-F238E27FC236}">
                <a16:creationId xmlns:a16="http://schemas.microsoft.com/office/drawing/2014/main" id="{260305B8-06F0-0B57-2247-D9EE5BC22D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anose="020B0604020202020204" pitchFamily="34" charset="0"/>
              <a:ea typeface="ＭＳ Ｐゴシック" panose="020B0600070205080204" pitchFamily="34" charset="-128"/>
            </a:endParaRPr>
          </a:p>
          <a:p>
            <a:pPr eaLnBrk="1" hangingPunct="1">
              <a:spcBef>
                <a:spcPct val="0"/>
              </a:spcBef>
            </a:pPr>
            <a:endParaRPr lang="en-US" altLang="en-US">
              <a:latin typeface="Arial Narrow" panose="020B0604020202020204" pitchFamily="34"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9C307C2D-CC23-2F03-A298-D9F47AD91980}"/>
              </a:ext>
            </a:extLst>
          </p:cNvPr>
          <p:cNvSpPr>
            <a:spLocks noGrp="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9DC344-7FED-AB44-8068-A9DB0C59756C}" type="slidenum">
              <a:rPr lang="en-US" altLang="en-US" sz="900">
                <a:latin typeface="Arial Narrow" panose="020B0604020202020204" pitchFamily="34" charset="0"/>
              </a:rPr>
              <a:pPr/>
              <a:t>14</a:t>
            </a:fld>
            <a:endParaRPr lang="en-US" altLang="en-US" sz="900">
              <a:latin typeface="Arial Narrow"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62128224-3450-DBEA-E3FB-2BD03128347F}"/>
              </a:ext>
            </a:extLst>
          </p:cNvPr>
          <p:cNvSpPr>
            <a:spLocks noGrp="1" noRot="1" noChangeAspect="1" noTextEdit="1"/>
          </p:cNvSpPr>
          <p:nvPr>
            <p:ph type="sldImg"/>
          </p:nvPr>
        </p:nvSpPr>
        <p:spPr>
          <a:xfrm>
            <a:off x="1143000" y="908050"/>
            <a:ext cx="4572000" cy="3429000"/>
          </a:xfrm>
          <a:ln/>
        </p:spPr>
      </p:sp>
      <p:sp>
        <p:nvSpPr>
          <p:cNvPr id="40962" name="Notes Placeholder 2">
            <a:extLst>
              <a:ext uri="{FF2B5EF4-FFF2-40B4-BE49-F238E27FC236}">
                <a16:creationId xmlns:a16="http://schemas.microsoft.com/office/drawing/2014/main" id="{9AFE20DB-795B-FDAB-7AB5-ACFAE41614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Helvetica Neue Light" panose="02000403000000020004" pitchFamily="2" charset="0"/>
              <a:ea typeface="ＭＳ Ｐゴシック" panose="020B0600070205080204" pitchFamily="34" charset="-128"/>
            </a:endParaRPr>
          </a:p>
          <a:p>
            <a:endParaRPr lang="en-US" altLang="en-US">
              <a:latin typeface="Arial Narrow" panose="020B0604020202020204" pitchFamily="34" charset="0"/>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8D63CE93-F1E1-3575-D58E-B7878476269C}"/>
              </a:ext>
            </a:extLst>
          </p:cNvPr>
          <p:cNvSpPr>
            <a:spLocks noGrp="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57B470-11C4-A445-A137-B94871002A9E}" type="slidenum">
              <a:rPr lang="en-US" altLang="en-US" sz="900">
                <a:latin typeface="Arial Narrow" panose="020B0604020202020204" pitchFamily="34" charset="0"/>
              </a:rPr>
              <a:pPr/>
              <a:t>15</a:t>
            </a:fld>
            <a:endParaRPr lang="en-US" altLang="en-US" sz="900">
              <a:latin typeface="Arial Narrow"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E0A98DC-ABB2-6950-E14B-936373F38B15}"/>
              </a:ext>
            </a:extLst>
          </p:cNvPr>
          <p:cNvSpPr>
            <a:spLocks noGrp="1" noRot="1" noChangeAspect="1" noTextEdit="1"/>
          </p:cNvSpPr>
          <p:nvPr>
            <p:ph type="sldImg"/>
          </p:nvPr>
        </p:nvSpPr>
        <p:spPr>
          <a:ln/>
        </p:spPr>
      </p:sp>
      <p:sp>
        <p:nvSpPr>
          <p:cNvPr id="43010" name="Notes Placeholder 2">
            <a:extLst>
              <a:ext uri="{FF2B5EF4-FFF2-40B4-BE49-F238E27FC236}">
                <a16:creationId xmlns:a16="http://schemas.microsoft.com/office/drawing/2014/main" id="{A8E4592C-0CF5-A56A-0AEE-CDEF3FF4B5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7B23B945-4EC2-0F3B-994A-08B63CA7A043}"/>
              </a:ext>
            </a:extLst>
          </p:cNvPr>
          <p:cNvSpPr>
            <a:spLocks noGrp="1" noRot="1" noChangeAspect="1" noTextEdit="1"/>
          </p:cNvSpPr>
          <p:nvPr>
            <p:ph type="sldImg"/>
          </p:nvPr>
        </p:nvSpPr>
        <p:spPr>
          <a:ln/>
        </p:spPr>
      </p:sp>
      <p:sp>
        <p:nvSpPr>
          <p:cNvPr id="47106" name="Notes Placeholder 2">
            <a:extLst>
              <a:ext uri="{FF2B5EF4-FFF2-40B4-BE49-F238E27FC236}">
                <a16:creationId xmlns:a16="http://schemas.microsoft.com/office/drawing/2014/main" id="{BEB51FC8-B343-7D79-887A-328600AAEF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anose="020B0604020202020204" pitchFamily="34" charset="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46E5D2C6-F282-33B2-65B2-0D6E7FC2F6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A83974-67AC-F744-B8F3-3A7BB4AB4FD9}" type="slidenum">
              <a:rPr lang="en-US" altLang="en-US" sz="900">
                <a:latin typeface="Arial Narrow" panose="020B0604020202020204" pitchFamily="34" charset="0"/>
              </a:rPr>
              <a:pPr/>
              <a:t>17</a:t>
            </a:fld>
            <a:endParaRPr lang="en-US" altLang="en-US" sz="900">
              <a:latin typeface="Arial Narrow"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5060EE02-1448-3A18-028A-4670BC9C9DFF}"/>
              </a:ext>
            </a:extLst>
          </p:cNvPr>
          <p:cNvSpPr>
            <a:spLocks noGrp="1" noRot="1" noChangeAspect="1" noTextEdit="1"/>
          </p:cNvSpPr>
          <p:nvPr>
            <p:ph type="sldImg"/>
          </p:nvPr>
        </p:nvSpPr>
        <p:spPr>
          <a:ln/>
        </p:spPr>
      </p:sp>
      <p:sp>
        <p:nvSpPr>
          <p:cNvPr id="49154" name="Notes Placeholder 2">
            <a:extLst>
              <a:ext uri="{FF2B5EF4-FFF2-40B4-BE49-F238E27FC236}">
                <a16:creationId xmlns:a16="http://schemas.microsoft.com/office/drawing/2014/main" id="{DC548A59-D62D-9251-6C42-63FAB44650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anose="020B0604020202020204" pitchFamily="34" charset="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74EE741C-1B35-C9CE-5DE7-83BA8743FB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C16F6F-A7F3-8B45-BA3D-F432FF28B9B9}" type="slidenum">
              <a:rPr lang="en-US" altLang="en-US" sz="900">
                <a:latin typeface="Arial Narrow" panose="020B0604020202020204" pitchFamily="34" charset="0"/>
              </a:rPr>
              <a:pPr/>
              <a:t>18</a:t>
            </a:fld>
            <a:endParaRPr lang="en-US" altLang="en-US" sz="900">
              <a:latin typeface="Arial Narrow"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DF97D4D3-2F72-DAC6-734D-8226E2980433}"/>
              </a:ext>
            </a:extLst>
          </p:cNvPr>
          <p:cNvSpPr>
            <a:spLocks noGrp="1" noRot="1" noChangeAspect="1" noTextEdit="1"/>
          </p:cNvSpPr>
          <p:nvPr>
            <p:ph type="sldImg"/>
          </p:nvPr>
        </p:nvSpPr>
        <p:spPr>
          <a:xfrm>
            <a:off x="1143000" y="908050"/>
            <a:ext cx="4572000" cy="3429000"/>
          </a:xfrm>
          <a:ln/>
        </p:spPr>
      </p:sp>
      <p:sp>
        <p:nvSpPr>
          <p:cNvPr id="51202" name="Notes Placeholder 2">
            <a:extLst>
              <a:ext uri="{FF2B5EF4-FFF2-40B4-BE49-F238E27FC236}">
                <a16:creationId xmlns:a16="http://schemas.microsoft.com/office/drawing/2014/main" id="{F4D9BEB5-97C0-0BB8-9B9C-67F2DAA405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anose="020B0604020202020204" pitchFamily="34" charset="0"/>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4115F3FC-FCF2-0EBA-CE3D-5BFDFD42366D}"/>
              </a:ext>
            </a:extLst>
          </p:cNvPr>
          <p:cNvSpPr>
            <a:spLocks noGrp="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55D03F-B3F4-5B42-A691-7E49243DD50A}" type="slidenum">
              <a:rPr lang="en-US" altLang="en-US" sz="900">
                <a:latin typeface="Arial Narrow" panose="020B0604020202020204" pitchFamily="34" charset="0"/>
              </a:rPr>
              <a:pPr/>
              <a:t>19</a:t>
            </a:fld>
            <a:endParaRPr lang="en-US" altLang="en-US" sz="900">
              <a:latin typeface="Arial Narrow"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54C8FD4E-A7B9-0BD8-E85C-263AC934011A}"/>
              </a:ext>
            </a:extLst>
          </p:cNvPr>
          <p:cNvSpPr>
            <a:spLocks noGrp="1" noRot="1" noChangeAspect="1" noTextEdit="1"/>
          </p:cNvSpPr>
          <p:nvPr>
            <p:ph type="sldImg"/>
          </p:nvPr>
        </p:nvSpPr>
        <p:spPr>
          <a:xfrm>
            <a:off x="1143000" y="908050"/>
            <a:ext cx="4572000" cy="3429000"/>
          </a:xfrm>
          <a:ln/>
        </p:spPr>
      </p:sp>
      <p:sp>
        <p:nvSpPr>
          <p:cNvPr id="53250" name="Notes Placeholder 2">
            <a:extLst>
              <a:ext uri="{FF2B5EF4-FFF2-40B4-BE49-F238E27FC236}">
                <a16:creationId xmlns:a16="http://schemas.microsoft.com/office/drawing/2014/main" id="{4C296233-6A89-3C02-3101-4275693C35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anose="020B0604020202020204" pitchFamily="34" charset="0"/>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12E6BE2D-4C62-4BB9-0C72-F72E9CE79DFF}"/>
              </a:ext>
            </a:extLst>
          </p:cNvPr>
          <p:cNvSpPr>
            <a:spLocks noGrp="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7D6ACA-12D8-F24D-B806-B177C13ED204}" type="slidenum">
              <a:rPr lang="en-US" altLang="en-US" sz="900">
                <a:latin typeface="Arial Narrow" panose="020B0604020202020204" pitchFamily="34" charset="0"/>
              </a:rPr>
              <a:pPr/>
              <a:t>20</a:t>
            </a:fld>
            <a:endParaRPr lang="en-US" altLang="en-US" sz="900">
              <a:latin typeface="Arial Narrow"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F878BB27-6B3D-16C2-0275-F1BAAE6D885E}"/>
              </a:ext>
            </a:extLst>
          </p:cNvPr>
          <p:cNvSpPr>
            <a:spLocks noGrp="1" noRot="1" noChangeAspect="1" noTextEdit="1"/>
          </p:cNvSpPr>
          <p:nvPr>
            <p:ph type="sldImg"/>
          </p:nvPr>
        </p:nvSpPr>
        <p:spPr>
          <a:ln/>
        </p:spPr>
      </p:sp>
      <p:sp>
        <p:nvSpPr>
          <p:cNvPr id="55298" name="Notes Placeholder 2">
            <a:extLst>
              <a:ext uri="{FF2B5EF4-FFF2-40B4-BE49-F238E27FC236}">
                <a16:creationId xmlns:a16="http://schemas.microsoft.com/office/drawing/2014/main" id="{C7D2A4FA-73E8-B962-E875-6087BCFE52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anose="020B0604020202020204" pitchFamily="34" charset="0"/>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12B364FC-0A64-E2E6-15DB-1D9147614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DF073C-66AA-514F-BD4C-FF2F9529E113}" type="slidenum">
              <a:rPr lang="en-US" altLang="en-US" sz="900">
                <a:latin typeface="Arial Narrow" panose="020B0604020202020204" pitchFamily="34" charset="0"/>
              </a:rPr>
              <a:pPr/>
              <a:t>21</a:t>
            </a:fld>
            <a:endParaRPr lang="en-US" altLang="en-US" sz="900">
              <a:latin typeface="Arial Narrow"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DAFF7AD0-D9C7-FE3C-E547-DC718AF79B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C4E9172-C12A-8147-A5FE-F9F58DEF1F3A}" type="slidenum">
              <a:rPr lang="en-US" altLang="en-US" sz="900"/>
              <a:pPr/>
              <a:t>22</a:t>
            </a:fld>
            <a:endParaRPr lang="en-US" altLang="en-US" sz="900"/>
          </a:p>
        </p:txBody>
      </p:sp>
      <p:sp>
        <p:nvSpPr>
          <p:cNvPr id="57346" name="Rectangle 2">
            <a:extLst>
              <a:ext uri="{FF2B5EF4-FFF2-40B4-BE49-F238E27FC236}">
                <a16:creationId xmlns:a16="http://schemas.microsoft.com/office/drawing/2014/main" id="{EC57E72A-9ED3-BCAE-2C70-B32ADC82A214}"/>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92643F28-3777-B37C-4E34-F128204259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0D10DE5C-94DF-CB07-CF75-962BAB792150}"/>
              </a:ext>
            </a:extLst>
          </p:cNvPr>
          <p:cNvSpPr>
            <a:spLocks noGrp="1" noRot="1" noChangeAspect="1" noTextEdit="1"/>
          </p:cNvSpPr>
          <p:nvPr>
            <p:ph type="sldImg"/>
          </p:nvPr>
        </p:nvSpPr>
        <p:spPr>
          <a:ln/>
        </p:spPr>
      </p:sp>
      <p:sp>
        <p:nvSpPr>
          <p:cNvPr id="59394" name="Notes Placeholder 2">
            <a:extLst>
              <a:ext uri="{FF2B5EF4-FFF2-40B4-BE49-F238E27FC236}">
                <a16:creationId xmlns:a16="http://schemas.microsoft.com/office/drawing/2014/main" id="{F7C4ED7A-E0DB-482D-9852-ABA580D9E5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anose="020B0604020202020204" pitchFamily="34" charset="0"/>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48B2B3D3-6DD6-A19E-5046-F3CF52D3B9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0B01E6-76FA-1D42-B044-43DA14DFC3AA}" type="slidenum">
              <a:rPr lang="en-US" altLang="en-US" sz="900">
                <a:latin typeface="Arial Narrow" panose="020B0604020202020204" pitchFamily="34" charset="0"/>
              </a:rPr>
              <a:pPr/>
              <a:t>23</a:t>
            </a:fld>
            <a:endParaRPr lang="en-US" altLang="en-US" sz="900">
              <a:latin typeface="Arial Narrow"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FE03A9A-EF47-B9CE-523B-D16132192156}"/>
              </a:ext>
            </a:extLst>
          </p:cNvPr>
          <p:cNvSpPr>
            <a:spLocks noGrp="1" noRot="1" noChangeAspect="1" noTextEdit="1"/>
          </p:cNvSpPr>
          <p:nvPr>
            <p:ph type="sldImg"/>
          </p:nvPr>
        </p:nvSpPr>
        <p:spPr>
          <a:xfrm>
            <a:off x="1143000" y="908050"/>
            <a:ext cx="4572000" cy="3429000"/>
          </a:xfrm>
          <a:ln/>
        </p:spPr>
      </p:sp>
      <p:sp>
        <p:nvSpPr>
          <p:cNvPr id="19458" name="Notes Placeholder 2">
            <a:extLst>
              <a:ext uri="{FF2B5EF4-FFF2-40B4-BE49-F238E27FC236}">
                <a16:creationId xmlns:a16="http://schemas.microsoft.com/office/drawing/2014/main" id="{7FF150C9-0708-27F5-4F9E-E734FA810E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anose="020B0604020202020204" pitchFamily="34" charset="0"/>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6D80810D-C57A-71FD-31FD-86F1300CCFB3}"/>
              </a:ext>
            </a:extLst>
          </p:cNvPr>
          <p:cNvSpPr>
            <a:spLocks noGrp="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C6002E-B991-EB4C-8BF2-10140B5117B4}" type="slidenum">
              <a:rPr lang="en-US" altLang="en-US" sz="900">
                <a:latin typeface="Arial Narrow" panose="020B0604020202020204" pitchFamily="34" charset="0"/>
              </a:rPr>
              <a:pPr/>
              <a:t>3</a:t>
            </a:fld>
            <a:endParaRPr lang="en-US" altLang="en-US" sz="900">
              <a:latin typeface="Arial Narrow"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F0E73805-1395-4D3B-ECD0-86F72758DEE5}"/>
              </a:ext>
            </a:extLst>
          </p:cNvPr>
          <p:cNvSpPr>
            <a:spLocks noGrp="1" noChangeArrowheads="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5693BC-AF03-574E-9709-C25045637531}" type="slidenum">
              <a:rPr lang="en-US" altLang="en-US" sz="900"/>
              <a:pPr/>
              <a:t>26</a:t>
            </a:fld>
            <a:endParaRPr lang="en-US" altLang="en-US" sz="900"/>
          </a:p>
        </p:txBody>
      </p:sp>
      <p:sp>
        <p:nvSpPr>
          <p:cNvPr id="63490" name="Rectangle 2">
            <a:extLst>
              <a:ext uri="{FF2B5EF4-FFF2-40B4-BE49-F238E27FC236}">
                <a16:creationId xmlns:a16="http://schemas.microsoft.com/office/drawing/2014/main" id="{E31F5F4E-7137-9DCE-982C-688D2F73BD1F}"/>
              </a:ext>
            </a:extLst>
          </p:cNvPr>
          <p:cNvSpPr>
            <a:spLocks noGrp="1" noRot="1" noChangeAspect="1" noChangeArrowheads="1" noTextEdit="1"/>
          </p:cNvSpPr>
          <p:nvPr>
            <p:ph type="sldImg"/>
          </p:nvPr>
        </p:nvSpPr>
        <p:spPr>
          <a:xfrm>
            <a:off x="1143000" y="908050"/>
            <a:ext cx="4572000" cy="3429000"/>
          </a:xfrm>
          <a:solidFill>
            <a:srgbClr val="FFFFFF"/>
          </a:solidFill>
          <a:ln/>
        </p:spPr>
      </p:sp>
      <p:sp>
        <p:nvSpPr>
          <p:cNvPr id="63491" name="Rectangle 3">
            <a:extLst>
              <a:ext uri="{FF2B5EF4-FFF2-40B4-BE49-F238E27FC236}">
                <a16:creationId xmlns:a16="http://schemas.microsoft.com/office/drawing/2014/main" id="{0554092F-A15C-4ABF-30F2-975444E5995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7D18B49B-6B9A-B454-8640-5683E8902B25}"/>
              </a:ext>
            </a:extLst>
          </p:cNvPr>
          <p:cNvSpPr>
            <a:spLocks noGrp="1" noRot="1" noChangeAspect="1" noTextEdit="1"/>
          </p:cNvSpPr>
          <p:nvPr>
            <p:ph type="sldImg"/>
          </p:nvPr>
        </p:nvSpPr>
        <p:spPr>
          <a:ln/>
        </p:spPr>
      </p:sp>
      <p:sp>
        <p:nvSpPr>
          <p:cNvPr id="22530" name="Notes Placeholder 2">
            <a:extLst>
              <a:ext uri="{FF2B5EF4-FFF2-40B4-BE49-F238E27FC236}">
                <a16:creationId xmlns:a16="http://schemas.microsoft.com/office/drawing/2014/main" id="{AADC976B-4EB6-5FDC-21F4-DB83E2C0AA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Neue Light" panose="02000403000000020004" pitchFamily="2" charset="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8E7C1749-E00D-E328-8C31-B25388E011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DB0AF9-1A51-9F41-8AC3-660C26A11344}" type="slidenum">
              <a:rPr lang="en-US" altLang="en-US" sz="900">
                <a:latin typeface="Arial Narrow" panose="020B0604020202020204" pitchFamily="34" charset="0"/>
              </a:rPr>
              <a:pPr/>
              <a:t>5</a:t>
            </a:fld>
            <a:endParaRPr lang="en-US" altLang="en-US" sz="900">
              <a:latin typeface="Arial Narrow"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B2A3F3E-1D35-3AA1-7B21-1160A95C77DA}"/>
              </a:ext>
            </a:extLst>
          </p:cNvPr>
          <p:cNvSpPr>
            <a:spLocks noGrp="1" noChangeArrowheads="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A1F3CF6-B1CE-024B-A93F-C740C2D95613}" type="slidenum">
              <a:rPr lang="en-US" altLang="en-US" sz="900"/>
              <a:pPr/>
              <a:t>6</a:t>
            </a:fld>
            <a:endParaRPr lang="en-US" altLang="en-US" sz="900"/>
          </a:p>
        </p:txBody>
      </p:sp>
      <p:sp>
        <p:nvSpPr>
          <p:cNvPr id="24578" name="Rectangle 2">
            <a:extLst>
              <a:ext uri="{FF2B5EF4-FFF2-40B4-BE49-F238E27FC236}">
                <a16:creationId xmlns:a16="http://schemas.microsoft.com/office/drawing/2014/main" id="{AF223CD4-80CC-F4FF-903A-30E035A8A06E}"/>
              </a:ext>
            </a:extLst>
          </p:cNvPr>
          <p:cNvSpPr>
            <a:spLocks noGrp="1" noRot="1" noChangeAspect="1" noChangeArrowheads="1" noTextEdit="1"/>
          </p:cNvSpPr>
          <p:nvPr>
            <p:ph type="sldImg"/>
          </p:nvPr>
        </p:nvSpPr>
        <p:spPr>
          <a:xfrm>
            <a:off x="920750" y="908050"/>
            <a:ext cx="4572000" cy="3429000"/>
          </a:xfrm>
          <a:solidFill>
            <a:srgbClr val="FFFFFF"/>
          </a:solidFill>
          <a:ln/>
        </p:spPr>
      </p:sp>
      <p:sp>
        <p:nvSpPr>
          <p:cNvPr id="24579" name="Rectangle 3">
            <a:extLst>
              <a:ext uri="{FF2B5EF4-FFF2-40B4-BE49-F238E27FC236}">
                <a16:creationId xmlns:a16="http://schemas.microsoft.com/office/drawing/2014/main" id="{01F43AF1-FC93-3F10-1035-D4E7F5E03288}"/>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Narrow"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83B9B8E9-9875-41BB-1A99-50F1D2AE3AE5}"/>
              </a:ext>
            </a:extLst>
          </p:cNvPr>
          <p:cNvSpPr>
            <a:spLocks noGrp="1" noChangeArrowheads="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F9F5765-81E2-9E44-81EC-6D79A256E6CF}" type="slidenum">
              <a:rPr lang="en-US" altLang="en-US" sz="900"/>
              <a:pPr/>
              <a:t>7</a:t>
            </a:fld>
            <a:endParaRPr lang="en-US" altLang="en-US" sz="900"/>
          </a:p>
        </p:txBody>
      </p:sp>
      <p:sp>
        <p:nvSpPr>
          <p:cNvPr id="26626" name="Rectangle 2">
            <a:extLst>
              <a:ext uri="{FF2B5EF4-FFF2-40B4-BE49-F238E27FC236}">
                <a16:creationId xmlns:a16="http://schemas.microsoft.com/office/drawing/2014/main" id="{3D5697C1-B5F6-4E90-D07F-B94624E11207}"/>
              </a:ext>
            </a:extLst>
          </p:cNvPr>
          <p:cNvSpPr>
            <a:spLocks noGrp="1" noRot="1" noChangeAspect="1" noChangeArrowheads="1" noTextEdit="1"/>
          </p:cNvSpPr>
          <p:nvPr>
            <p:ph type="sldImg"/>
          </p:nvPr>
        </p:nvSpPr>
        <p:spPr>
          <a:xfrm>
            <a:off x="1143000" y="908050"/>
            <a:ext cx="4572000" cy="3429000"/>
          </a:xfrm>
          <a:solidFill>
            <a:srgbClr val="FFFFFF"/>
          </a:solidFill>
          <a:ln/>
        </p:spPr>
      </p:sp>
      <p:sp>
        <p:nvSpPr>
          <p:cNvPr id="26627" name="Rectangle 3">
            <a:extLst>
              <a:ext uri="{FF2B5EF4-FFF2-40B4-BE49-F238E27FC236}">
                <a16:creationId xmlns:a16="http://schemas.microsoft.com/office/drawing/2014/main" id="{D63CAB84-D7CE-A363-D702-D301266D9FD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6AA570BC-7D07-EC16-B54B-BC18E08B9B31}"/>
              </a:ext>
            </a:extLst>
          </p:cNvPr>
          <p:cNvSpPr>
            <a:spLocks noGrp="1" noRot="1" noChangeAspect="1" noTextEdit="1"/>
          </p:cNvSpPr>
          <p:nvPr>
            <p:ph type="sldImg"/>
          </p:nvPr>
        </p:nvSpPr>
        <p:spPr>
          <a:ln/>
        </p:spPr>
      </p:sp>
      <p:sp>
        <p:nvSpPr>
          <p:cNvPr id="28674" name="Notes Placeholder 2">
            <a:extLst>
              <a:ext uri="{FF2B5EF4-FFF2-40B4-BE49-F238E27FC236}">
                <a16:creationId xmlns:a16="http://schemas.microsoft.com/office/drawing/2014/main" id="{A2EBD0F5-87C2-6280-F3D4-884B6A78DE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anose="020B0604020202020204" pitchFamily="34" charset="0"/>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38C19CD6-09FD-C2E0-A01F-4D8C6F38FD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A8FA67-B38D-404F-B22C-C27F60BD287C}" type="slidenum">
              <a:rPr lang="en-US" altLang="en-US" sz="900">
                <a:latin typeface="Arial Narrow" panose="020B0604020202020204" pitchFamily="34" charset="0"/>
              </a:rPr>
              <a:pPr/>
              <a:t>8</a:t>
            </a:fld>
            <a:endParaRPr lang="en-US" altLang="en-US" sz="900">
              <a:latin typeface="Arial Narrow"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A492413B-E0AB-7E64-DDC7-6D842DBAD6E3}"/>
              </a:ext>
            </a:extLst>
          </p:cNvPr>
          <p:cNvSpPr>
            <a:spLocks noGrp="1" noChangeArrowheads="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C50154-B45D-CD48-A783-5AF7148B6933}" type="slidenum">
              <a:rPr lang="en-US" altLang="en-US" sz="900"/>
              <a:pPr/>
              <a:t>9</a:t>
            </a:fld>
            <a:endParaRPr lang="en-US" altLang="en-US" sz="900"/>
          </a:p>
        </p:txBody>
      </p:sp>
      <p:sp>
        <p:nvSpPr>
          <p:cNvPr id="30722" name="Rectangle 2">
            <a:extLst>
              <a:ext uri="{FF2B5EF4-FFF2-40B4-BE49-F238E27FC236}">
                <a16:creationId xmlns:a16="http://schemas.microsoft.com/office/drawing/2014/main" id="{B6A3C762-61D8-9F4D-09A5-97858C53999C}"/>
              </a:ext>
            </a:extLst>
          </p:cNvPr>
          <p:cNvSpPr>
            <a:spLocks noGrp="1" noRot="1" noChangeAspect="1" noChangeArrowheads="1" noTextEdit="1"/>
          </p:cNvSpPr>
          <p:nvPr>
            <p:ph type="sldImg"/>
          </p:nvPr>
        </p:nvSpPr>
        <p:spPr>
          <a:xfrm>
            <a:off x="1143000" y="908050"/>
            <a:ext cx="4572000" cy="3429000"/>
          </a:xfrm>
          <a:ln/>
        </p:spPr>
      </p:sp>
      <p:sp>
        <p:nvSpPr>
          <p:cNvPr id="30723" name="Rectangle 3">
            <a:extLst>
              <a:ext uri="{FF2B5EF4-FFF2-40B4-BE49-F238E27FC236}">
                <a16:creationId xmlns:a16="http://schemas.microsoft.com/office/drawing/2014/main" id="{6667C333-977E-DD6A-DBEF-A4B4D85672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94E4AC4-0217-872D-2902-45ECF6245EB6}"/>
              </a:ext>
            </a:extLst>
          </p:cNvPr>
          <p:cNvSpPr>
            <a:spLocks noGrp="1" noRot="1" noChangeAspect="1" noTextEdit="1"/>
          </p:cNvSpPr>
          <p:nvPr>
            <p:ph type="sldImg"/>
          </p:nvPr>
        </p:nvSpPr>
        <p:spPr>
          <a:xfrm>
            <a:off x="1143000" y="908050"/>
            <a:ext cx="4572000" cy="3429000"/>
          </a:xfrm>
          <a:ln/>
        </p:spPr>
      </p:sp>
      <p:sp>
        <p:nvSpPr>
          <p:cNvPr id="33794" name="Notes Placeholder 2">
            <a:extLst>
              <a:ext uri="{FF2B5EF4-FFF2-40B4-BE49-F238E27FC236}">
                <a16:creationId xmlns:a16="http://schemas.microsoft.com/office/drawing/2014/main" id="{DF65625C-2E96-03C9-8E5B-07A3B5E412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endParaRPr lang="en-US" altLang="en-US">
              <a:latin typeface="Arial Narrow" panose="020B0604020202020204" pitchFamily="34" charset="0"/>
              <a:ea typeface="ＭＳ Ｐゴシック" panose="020B0600070205080204" pitchFamily="34" charset="-128"/>
            </a:endParaRPr>
          </a:p>
          <a:p>
            <a:pPr marL="457200" indent="-457200">
              <a:buFontTx/>
              <a:buChar char="•"/>
            </a:pPr>
            <a:endParaRPr lang="en-US" altLang="en-US">
              <a:latin typeface="Helvetica Neue Light" panose="02000403000000020004" pitchFamily="2" charset="0"/>
              <a:ea typeface="ＭＳ Ｐゴシック" panose="020B0600070205080204" pitchFamily="34" charset="-128"/>
            </a:endParaRPr>
          </a:p>
          <a:p>
            <a:pPr marL="457200" indent="-457200"/>
            <a:endParaRPr lang="en-US" altLang="en-US">
              <a:latin typeface="Arial Narrow" panose="020B0604020202020204" pitchFamily="34"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E7368443-8487-7691-737E-F5A334763FD7}"/>
              </a:ext>
            </a:extLst>
          </p:cNvPr>
          <p:cNvSpPr>
            <a:spLocks noGrp="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6F98C2-F4B8-764D-9C45-1122C7D3DB8B}" type="slidenum">
              <a:rPr lang="en-US" altLang="en-US" sz="900">
                <a:latin typeface="Arial Narrow" panose="020B0604020202020204" pitchFamily="34" charset="0"/>
              </a:rPr>
              <a:pPr/>
              <a:t>11</a:t>
            </a:fld>
            <a:endParaRPr lang="en-US" altLang="en-US" sz="900">
              <a:latin typeface="Arial Narrow"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B348A7E-611F-C348-A196-BE9F4CF8A021}"/>
              </a:ext>
            </a:extLst>
          </p:cNvPr>
          <p:cNvSpPr>
            <a:spLocks noGrp="1" noRot="1" noChangeAspect="1" noTextEdit="1"/>
          </p:cNvSpPr>
          <p:nvPr>
            <p:ph type="sldImg"/>
          </p:nvPr>
        </p:nvSpPr>
        <p:spPr>
          <a:xfrm>
            <a:off x="1143000" y="908050"/>
            <a:ext cx="4572000" cy="3429000"/>
          </a:xfrm>
          <a:ln/>
        </p:spPr>
      </p:sp>
      <p:sp>
        <p:nvSpPr>
          <p:cNvPr id="36866" name="Notes Placeholder 2">
            <a:extLst>
              <a:ext uri="{FF2B5EF4-FFF2-40B4-BE49-F238E27FC236}">
                <a16:creationId xmlns:a16="http://schemas.microsoft.com/office/drawing/2014/main" id="{B27935B5-83C3-7DBC-B32A-1C0F61959A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Helvetica Neue Light" panose="02000403000000020004" pitchFamily="2" charset="0"/>
              <a:ea typeface="ＭＳ Ｐゴシック" panose="020B0600070205080204" pitchFamily="34" charset="-128"/>
            </a:endParaRPr>
          </a:p>
          <a:p>
            <a:endParaRPr lang="en-US" altLang="en-US">
              <a:latin typeface="Arial Narrow" panose="020B0604020202020204" pitchFamily="34" charset="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B8AD90AA-842C-6370-3F28-3C1F4362E084}"/>
              </a:ext>
            </a:extLst>
          </p:cNvPr>
          <p:cNvSpPr>
            <a:spLocks noGrp="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711C48-E664-9C49-8461-B9553891FD80}" type="slidenum">
              <a:rPr lang="en-US" altLang="en-US" sz="900">
                <a:latin typeface="Arial Narrow" panose="020B0604020202020204" pitchFamily="34" charset="0"/>
              </a:rPr>
              <a:pPr/>
              <a:t>13</a:t>
            </a:fld>
            <a:endParaRPr lang="en-US" altLang="en-US" sz="900">
              <a:latin typeface="Arial Narrow"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51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B74B0C-D34F-88D0-1E7D-70BA1CC17F0A}"/>
              </a:ext>
            </a:extLst>
          </p:cNvPr>
          <p:cNvSpPr txBox="1"/>
          <p:nvPr/>
        </p:nvSpPr>
        <p:spPr>
          <a:xfrm>
            <a:off x="7413625" y="2081213"/>
            <a:ext cx="357188" cy="1200150"/>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3600" b="1">
                <a:latin typeface="Helvetica Neue" panose="02000503000000020004" pitchFamily="2" charset="0"/>
              </a:rPr>
              <a:t>”</a:t>
            </a:r>
            <a:endParaRPr lang="en-US" altLang="en-US" sz="3600" b="1">
              <a:latin typeface="Helvetica Neue" panose="02000503000000020004" pitchFamily="2" charset="0"/>
            </a:endParaRPr>
          </a:p>
        </p:txBody>
      </p:sp>
      <p:sp>
        <p:nvSpPr>
          <p:cNvPr id="3" name="Content Placeholder 2"/>
          <p:cNvSpPr>
            <a:spLocks noGrp="1"/>
          </p:cNvSpPr>
          <p:nvPr>
            <p:ph idx="1"/>
          </p:nvPr>
        </p:nvSpPr>
        <p:spPr>
          <a:xfrm>
            <a:off x="895444" y="947732"/>
            <a:ext cx="232450" cy="3184363"/>
          </a:xfrm>
        </p:spPr>
        <p:txBody>
          <a:bodyPr/>
          <a:lstStyle>
            <a:lvl1pPr>
              <a:buNone/>
              <a:defRPr sz="3600" b="1" i="0" baseline="0">
                <a:solidFill>
                  <a:srgbClr val="231F20"/>
                </a:solidFill>
                <a:latin typeface="Helvetica Neue"/>
                <a:cs typeface="Helvetica Neue"/>
              </a:defRPr>
            </a:lvl1pPr>
            <a:lvl2pPr>
              <a:buNone/>
              <a:defRPr>
                <a:solidFill>
                  <a:srgbClr val="231F20"/>
                </a:solidFill>
              </a:defRPr>
            </a:lvl2pPr>
            <a:lvl3pPr>
              <a:buNone/>
              <a:defRPr>
                <a:solidFill>
                  <a:srgbClr val="231F20"/>
                </a:solidFill>
              </a:defRPr>
            </a:lvl3pPr>
            <a:lvl4pPr>
              <a:buNone/>
              <a:defRPr>
                <a:solidFill>
                  <a:srgbClr val="231F20"/>
                </a:solidFill>
              </a:defRPr>
            </a:lvl4pPr>
            <a:lvl5pPr>
              <a:buNone/>
              <a:defRPr>
                <a:solidFill>
                  <a:srgbClr val="231F20"/>
                </a:solidFill>
              </a:defRPr>
            </a:lvl5pPr>
          </a:lstStyle>
          <a:p>
            <a:pPr lvl="0"/>
            <a:r>
              <a:rPr lang="en-US"/>
              <a:t>Click to edit Master text styles</a:t>
            </a:r>
          </a:p>
        </p:txBody>
      </p:sp>
      <p:sp>
        <p:nvSpPr>
          <p:cNvPr id="9" name="Text Placeholder 8"/>
          <p:cNvSpPr>
            <a:spLocks noGrp="1"/>
          </p:cNvSpPr>
          <p:nvPr>
            <p:ph type="body" sz="quarter" idx="12"/>
          </p:nvPr>
        </p:nvSpPr>
        <p:spPr>
          <a:xfrm>
            <a:off x="1165806" y="1061459"/>
            <a:ext cx="6236592" cy="1734340"/>
          </a:xfrm>
        </p:spPr>
        <p:txBody>
          <a:bodyPr/>
          <a:lstStyle>
            <a:lvl1pPr>
              <a:lnSpc>
                <a:spcPts val="3000"/>
              </a:lnSpc>
              <a:buNone/>
              <a:defRPr sz="2100">
                <a:solidFill>
                  <a:srgbClr val="231F20"/>
                </a:solidFill>
              </a:defRPr>
            </a:lvl1pPr>
            <a:lvl2pPr>
              <a:buNone/>
              <a:defRPr/>
            </a:lvl2pPr>
            <a:lvl3pPr>
              <a:buFont typeface="Arial"/>
              <a:buNone/>
              <a:defRPr/>
            </a:lvl3pPr>
            <a:lvl4pPr>
              <a:buNone/>
              <a:defRPr/>
            </a:lvl4pPr>
            <a:lvl5pPr>
              <a:buNone/>
              <a:defRPr/>
            </a:lvl5pPr>
          </a:lstStyle>
          <a:p>
            <a:pPr lvl="0"/>
            <a:r>
              <a:rPr lang="en-US"/>
              <a:t>Click to edit Master text styles</a:t>
            </a:r>
          </a:p>
        </p:txBody>
      </p:sp>
      <p:sp>
        <p:nvSpPr>
          <p:cNvPr id="11" name="Text Placeholder 10"/>
          <p:cNvSpPr>
            <a:spLocks noGrp="1"/>
          </p:cNvSpPr>
          <p:nvPr>
            <p:ph type="body" sz="quarter" idx="13"/>
          </p:nvPr>
        </p:nvSpPr>
        <p:spPr>
          <a:xfrm>
            <a:off x="1165225" y="2795588"/>
            <a:ext cx="6237288" cy="673100"/>
          </a:xfrm>
        </p:spPr>
        <p:txBody>
          <a:bodyPr/>
          <a:lstStyle>
            <a:lvl1pPr>
              <a:buNone/>
              <a:defRPr sz="1400">
                <a:solidFill>
                  <a:srgbClr val="5A5B5D"/>
                </a:solidFill>
              </a:defRPr>
            </a:lvl1pPr>
            <a:lvl5pPr>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BC73242D-8D30-E250-5EE1-6C60CEEE4B6E}"/>
              </a:ext>
            </a:extLst>
          </p:cNvPr>
          <p:cNvSpPr>
            <a:spLocks noGrp="1"/>
          </p:cNvSpPr>
          <p:nvPr>
            <p:ph type="dt" sz="half" idx="14"/>
          </p:nvPr>
        </p:nvSpPr>
        <p:spPr/>
        <p:txBody>
          <a:bodyPr/>
          <a:lstStyle>
            <a:lvl1pPr>
              <a:defRPr/>
            </a:lvl1pPr>
          </a:lstStyle>
          <a:p>
            <a:fld id="{D903B9DA-EE46-0E46-81CF-AE4941967E99}" type="datetime1">
              <a:rPr lang="en-US" altLang="en-US"/>
              <a:pPr/>
              <a:t>3/15/24</a:t>
            </a:fld>
            <a:endParaRPr lang="en-US" altLang="en-US"/>
          </a:p>
        </p:txBody>
      </p:sp>
      <p:sp>
        <p:nvSpPr>
          <p:cNvPr id="5" name="Slide Number Placeholder 5">
            <a:extLst>
              <a:ext uri="{FF2B5EF4-FFF2-40B4-BE49-F238E27FC236}">
                <a16:creationId xmlns:a16="http://schemas.microsoft.com/office/drawing/2014/main" id="{E7791741-77D7-E0E1-D72F-E83DC1AB62E9}"/>
              </a:ext>
            </a:extLst>
          </p:cNvPr>
          <p:cNvSpPr>
            <a:spLocks noGrp="1"/>
          </p:cNvSpPr>
          <p:nvPr>
            <p:ph type="sldNum" sz="quarter" idx="15"/>
          </p:nvPr>
        </p:nvSpPr>
        <p:spPr/>
        <p:txBody>
          <a:bodyPr/>
          <a:lstStyle>
            <a:lvl1pPr>
              <a:defRPr/>
            </a:lvl1pPr>
          </a:lstStyle>
          <a:p>
            <a:fld id="{5FDE3E1B-6E21-8D41-90E2-F82FD5EB0B08}" type="slidenum">
              <a:rPr lang="en-US" altLang="en-US"/>
              <a:pPr/>
              <a:t>‹#›</a:t>
            </a:fld>
            <a:endParaRPr lang="en-US" altLang="en-US"/>
          </a:p>
        </p:txBody>
      </p:sp>
    </p:spTree>
    <p:extLst>
      <p:ext uri="{BB962C8B-B14F-4D97-AF65-F5344CB8AC3E}">
        <p14:creationId xmlns:p14="http://schemas.microsoft.com/office/powerpoint/2010/main" val="18030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6" descr="placeholderpic-principle2.gif">
            <a:extLst>
              <a:ext uri="{FF2B5EF4-FFF2-40B4-BE49-F238E27FC236}">
                <a16:creationId xmlns:a16="http://schemas.microsoft.com/office/drawing/2014/main" id="{973EEA3F-9420-2F36-4F7F-77DACD2A1905}"/>
              </a:ext>
            </a:extLst>
          </p:cNvPr>
          <p:cNvPicPr>
            <a:picLocks noChangeAspect="1"/>
          </p:cNvPicPr>
          <p:nvPr/>
        </p:nvPicPr>
        <p:blipFill>
          <a:blip r:embed="rId3">
            <a:extLst>
              <a:ext uri="{28A0092B-C50C-407E-A947-70E740481C1C}">
                <a14:useLocalDpi xmlns:a14="http://schemas.microsoft.com/office/drawing/2010/main" val="0"/>
              </a:ext>
            </a:extLst>
          </a:blip>
          <a:srcRect t="2625"/>
          <a:stretch>
            <a:fillRect/>
          </a:stretch>
        </p:blipFill>
        <p:spPr bwMode="auto">
          <a:xfrm>
            <a:off x="1330325" y="1279525"/>
            <a:ext cx="63881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placeholderpic-principle2.gif">
            <a:extLst>
              <a:ext uri="{FF2B5EF4-FFF2-40B4-BE49-F238E27FC236}">
                <a16:creationId xmlns:a16="http://schemas.microsoft.com/office/drawing/2014/main" id="{B895561E-CA37-4320-C8A4-007E5DAF73C8}"/>
              </a:ext>
            </a:extLst>
          </p:cNvPr>
          <p:cNvPicPr>
            <a:picLocks noChangeAspect="1"/>
          </p:cNvPicPr>
          <p:nvPr userDrawn="1"/>
        </p:nvPicPr>
        <p:blipFill>
          <a:blip r:embed="rId3">
            <a:extLst>
              <a:ext uri="{28A0092B-C50C-407E-A947-70E740481C1C}">
                <a14:useLocalDpi xmlns:a14="http://schemas.microsoft.com/office/drawing/2010/main" val="0"/>
              </a:ext>
            </a:extLst>
          </a:blip>
          <a:srcRect t="2625"/>
          <a:stretch>
            <a:fillRect/>
          </a:stretch>
        </p:blipFill>
        <p:spPr bwMode="auto">
          <a:xfrm>
            <a:off x="1330325" y="1279525"/>
            <a:ext cx="63881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39800" y="457201"/>
            <a:ext cx="7298267" cy="813134"/>
          </a:xfrm>
        </p:spPr>
        <p:txBody>
          <a:bodyPr/>
          <a:lstStyle>
            <a:lvl1pPr marL="457200" indent="-457200" algn="l">
              <a:lnSpc>
                <a:spcPct val="100000"/>
              </a:lnSpc>
              <a:buFont typeface="+mj-lt"/>
              <a:buAutoNum type="arabicPeriod"/>
              <a:defRPr sz="2100" b="1" i="0" baseline="0">
                <a:solidFill>
                  <a:srgbClr val="231F20"/>
                </a:solidFill>
                <a:latin typeface="Helvetica Neue"/>
                <a:cs typeface="Helvetica Neue"/>
              </a:defRPr>
            </a:lvl1pPr>
          </a:lstStyle>
          <a:p>
            <a:r>
              <a:rPr lang="en-US"/>
              <a:t>Click to edit Master title style</a:t>
            </a:r>
            <a:endParaRPr lang="en-US" dirty="0"/>
          </a:p>
        </p:txBody>
      </p:sp>
      <p:sp>
        <p:nvSpPr>
          <p:cNvPr id="8" name="Text Placeholder 18"/>
          <p:cNvSpPr>
            <a:spLocks noGrp="1"/>
          </p:cNvSpPr>
          <p:nvPr>
            <p:ph type="body" sz="quarter" idx="17"/>
          </p:nvPr>
        </p:nvSpPr>
        <p:spPr>
          <a:xfrm>
            <a:off x="1330538" y="5695849"/>
            <a:ext cx="6907529" cy="559150"/>
          </a:xfrm>
        </p:spPr>
        <p:txBody>
          <a:bodyPr/>
          <a:lstStyle>
            <a:lvl1pPr>
              <a:lnSpc>
                <a:spcPts val="1800"/>
              </a:lnSpc>
              <a:spcBef>
                <a:spcPts val="0"/>
              </a:spcBef>
              <a:buNone/>
              <a:defRPr sz="1600">
                <a:solidFill>
                  <a:srgbClr val="231F20"/>
                </a:solidFill>
              </a:defRPr>
            </a:lvl1pPr>
            <a:lvl3pPr>
              <a:buNone/>
              <a:defRPr/>
            </a:lvl3pPr>
          </a:lstStyle>
          <a:p>
            <a:pPr lvl="0"/>
            <a:r>
              <a:rPr lang="en-US"/>
              <a:t>Click to edit Master text styles</a:t>
            </a:r>
          </a:p>
        </p:txBody>
      </p:sp>
    </p:spTree>
    <p:extLst>
      <p:ext uri="{BB962C8B-B14F-4D97-AF65-F5344CB8AC3E}">
        <p14:creationId xmlns:p14="http://schemas.microsoft.com/office/powerpoint/2010/main" val="404657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39800" y="457201"/>
            <a:ext cx="7298267" cy="813134"/>
          </a:xfrm>
        </p:spPr>
        <p:txBody>
          <a:bodyPr/>
          <a:lstStyle>
            <a:lvl1pPr marL="457200" indent="-457200" algn="l">
              <a:lnSpc>
                <a:spcPct val="100000"/>
              </a:lnSpc>
              <a:buFont typeface="+mj-lt"/>
              <a:buAutoNum type="arabicPeriod"/>
              <a:defRPr sz="2100" b="1" i="0">
                <a:solidFill>
                  <a:srgbClr val="231F20"/>
                </a:solidFill>
                <a:latin typeface="Helvetica Neue"/>
                <a:cs typeface="Helvetica Neue"/>
              </a:defRPr>
            </a:lvl1pPr>
          </a:lstStyle>
          <a:p>
            <a:r>
              <a:rPr lang="en-US"/>
              <a:t>Click to edit Master title style</a:t>
            </a:r>
            <a:endParaRPr lang="en-US" dirty="0"/>
          </a:p>
        </p:txBody>
      </p:sp>
      <p:sp>
        <p:nvSpPr>
          <p:cNvPr id="8" name="Text Placeholder 18"/>
          <p:cNvSpPr>
            <a:spLocks noGrp="1"/>
          </p:cNvSpPr>
          <p:nvPr>
            <p:ph type="body" sz="quarter" idx="17"/>
          </p:nvPr>
        </p:nvSpPr>
        <p:spPr>
          <a:xfrm>
            <a:off x="1330538" y="5695849"/>
            <a:ext cx="6907529" cy="559150"/>
          </a:xfrm>
        </p:spPr>
        <p:txBody>
          <a:bodyPr/>
          <a:lstStyle>
            <a:lvl1pPr>
              <a:lnSpc>
                <a:spcPts val="1800"/>
              </a:lnSpc>
              <a:spcBef>
                <a:spcPts val="0"/>
              </a:spcBef>
              <a:buNone/>
              <a:defRPr sz="1600">
                <a:solidFill>
                  <a:srgbClr val="231F20"/>
                </a:solidFill>
              </a:defRPr>
            </a:lvl1pPr>
            <a:lvl3pPr>
              <a:buNone/>
              <a:defRPr/>
            </a:lvl3pPr>
          </a:lstStyle>
          <a:p>
            <a:pPr lvl="0"/>
            <a:r>
              <a:rPr lang="en-US"/>
              <a:t>Click to edit Master text styles</a:t>
            </a:r>
          </a:p>
        </p:txBody>
      </p:sp>
    </p:spTree>
    <p:extLst>
      <p:ext uri="{BB962C8B-B14F-4D97-AF65-F5344CB8AC3E}">
        <p14:creationId xmlns:p14="http://schemas.microsoft.com/office/powerpoint/2010/main" val="868827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3" name="Title 12"/>
          <p:cNvSpPr>
            <a:spLocks noGrp="1"/>
          </p:cNvSpPr>
          <p:nvPr>
            <p:ph type="title"/>
          </p:nvPr>
        </p:nvSpPr>
        <p:spPr>
          <a:xfrm>
            <a:off x="939800" y="546099"/>
            <a:ext cx="7296672" cy="401629"/>
          </a:xfrm>
        </p:spPr>
        <p:txBody>
          <a:bodyPr/>
          <a:lstStyle>
            <a:lvl1pPr>
              <a:defRPr sz="2100" b="1" i="0">
                <a:solidFill>
                  <a:srgbClr val="231F20"/>
                </a:solidFill>
                <a:latin typeface="Helvetica Neue"/>
                <a:cs typeface="Helvetica Neue"/>
              </a:defRPr>
            </a:lvl1pPr>
          </a:lstStyle>
          <a:p>
            <a:r>
              <a:rPr lang="en-US"/>
              <a:t>Click to edit Master title style</a:t>
            </a:r>
            <a:endParaRPr lang="en-US" dirty="0"/>
          </a:p>
        </p:txBody>
      </p:sp>
      <p:sp>
        <p:nvSpPr>
          <p:cNvPr id="19" name="Text Placeholder 18"/>
          <p:cNvSpPr>
            <a:spLocks noGrp="1"/>
          </p:cNvSpPr>
          <p:nvPr>
            <p:ph type="body" sz="quarter" idx="17"/>
          </p:nvPr>
        </p:nvSpPr>
        <p:spPr>
          <a:xfrm>
            <a:off x="939800" y="947738"/>
            <a:ext cx="7296672" cy="559150"/>
          </a:xfrm>
        </p:spPr>
        <p:txBody>
          <a:bodyPr/>
          <a:lstStyle>
            <a:lvl1pPr>
              <a:lnSpc>
                <a:spcPts val="1800"/>
              </a:lnSpc>
              <a:spcBef>
                <a:spcPts val="0"/>
              </a:spcBef>
              <a:buNone/>
              <a:defRPr sz="1600" baseline="0">
                <a:solidFill>
                  <a:srgbClr val="231F20"/>
                </a:solidFill>
              </a:defRPr>
            </a:lvl1pPr>
            <a:lvl3pPr>
              <a:buNone/>
              <a:defRPr/>
            </a:lvl3pPr>
          </a:lstStyle>
          <a:p>
            <a:pPr lvl="0"/>
            <a:r>
              <a:rPr lang="en-US"/>
              <a:t>Click to edit Master text styles</a:t>
            </a:r>
          </a:p>
        </p:txBody>
      </p:sp>
      <p:sp>
        <p:nvSpPr>
          <p:cNvPr id="21" name="Picture Placeholder 20"/>
          <p:cNvSpPr>
            <a:spLocks noGrp="1"/>
          </p:cNvSpPr>
          <p:nvPr>
            <p:ph type="pic" sz="quarter" idx="18"/>
          </p:nvPr>
        </p:nvSpPr>
        <p:spPr>
          <a:xfrm>
            <a:off x="939800" y="1630363"/>
            <a:ext cx="5457825" cy="3743325"/>
          </a:xfrm>
        </p:spPr>
        <p:txBody>
          <a:bodyPr/>
          <a:lstStyle/>
          <a:p>
            <a:pPr lvl="0"/>
            <a:r>
              <a:rPr lang="en-US" noProof="0"/>
              <a:t>Click icon to add picture</a:t>
            </a:r>
          </a:p>
        </p:txBody>
      </p:sp>
      <p:sp>
        <p:nvSpPr>
          <p:cNvPr id="2" name="Date Placeholder 3">
            <a:extLst>
              <a:ext uri="{FF2B5EF4-FFF2-40B4-BE49-F238E27FC236}">
                <a16:creationId xmlns:a16="http://schemas.microsoft.com/office/drawing/2014/main" id="{BEE2AC07-55EA-D86D-E152-8AFEFF81BEB8}"/>
              </a:ext>
            </a:extLst>
          </p:cNvPr>
          <p:cNvSpPr>
            <a:spLocks noGrp="1"/>
          </p:cNvSpPr>
          <p:nvPr>
            <p:ph type="dt" sz="half" idx="19"/>
          </p:nvPr>
        </p:nvSpPr>
        <p:spPr/>
        <p:txBody>
          <a:bodyPr/>
          <a:lstStyle>
            <a:lvl1pPr>
              <a:defRPr/>
            </a:lvl1pPr>
          </a:lstStyle>
          <a:p>
            <a:fld id="{E3848F65-C229-EC43-B400-2C4DDBFEBF25}" type="datetime1">
              <a:rPr lang="en-US" altLang="en-US"/>
              <a:pPr/>
              <a:t>3/15/24</a:t>
            </a:fld>
            <a:endParaRPr lang="en-US" altLang="en-US"/>
          </a:p>
        </p:txBody>
      </p:sp>
      <p:sp>
        <p:nvSpPr>
          <p:cNvPr id="3" name="Slide Number Placeholder 5">
            <a:extLst>
              <a:ext uri="{FF2B5EF4-FFF2-40B4-BE49-F238E27FC236}">
                <a16:creationId xmlns:a16="http://schemas.microsoft.com/office/drawing/2014/main" id="{91FE62F9-FE22-5427-F9C7-207FC5F8158A}"/>
              </a:ext>
            </a:extLst>
          </p:cNvPr>
          <p:cNvSpPr>
            <a:spLocks noGrp="1"/>
          </p:cNvSpPr>
          <p:nvPr>
            <p:ph type="sldNum" sz="quarter" idx="20"/>
          </p:nvPr>
        </p:nvSpPr>
        <p:spPr/>
        <p:txBody>
          <a:bodyPr/>
          <a:lstStyle>
            <a:lvl1pPr>
              <a:defRPr/>
            </a:lvl1pPr>
          </a:lstStyle>
          <a:p>
            <a:fld id="{9FE2F151-C7E5-7E40-AE0A-94DDAC076298}" type="slidenum">
              <a:rPr lang="en-US" altLang="en-US"/>
              <a:pPr/>
              <a:t>‹#›</a:t>
            </a:fld>
            <a:endParaRPr lang="en-US" altLang="en-US"/>
          </a:p>
        </p:txBody>
      </p:sp>
    </p:spTree>
    <p:extLst>
      <p:ext uri="{BB962C8B-B14F-4D97-AF65-F5344CB8AC3E}">
        <p14:creationId xmlns:p14="http://schemas.microsoft.com/office/powerpoint/2010/main" val="7496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5781641" y="1241521"/>
            <a:ext cx="2905159" cy="464657"/>
          </a:xfrm>
        </p:spPr>
        <p:txBody>
          <a:bodyPr/>
          <a:lstStyle>
            <a:lvl1pPr>
              <a:defRPr sz="2100" b="1" i="0">
                <a:solidFill>
                  <a:srgbClr val="231F20"/>
                </a:solidFill>
                <a:latin typeface="Helvetica Neue"/>
                <a:cs typeface="Helvetica Neue"/>
              </a:defRPr>
            </a:lvl1pPr>
          </a:lstStyle>
          <a:p>
            <a:r>
              <a:rPr lang="en-US"/>
              <a:t>Click to edit Master title style</a:t>
            </a:r>
            <a:endParaRPr lang="en-US" dirty="0"/>
          </a:p>
        </p:txBody>
      </p:sp>
      <p:sp>
        <p:nvSpPr>
          <p:cNvPr id="21" name="Picture Placeholder 20"/>
          <p:cNvSpPr>
            <a:spLocks noGrp="1"/>
          </p:cNvSpPr>
          <p:nvPr>
            <p:ph type="pic" sz="quarter" idx="18"/>
          </p:nvPr>
        </p:nvSpPr>
        <p:spPr>
          <a:xfrm>
            <a:off x="939800" y="0"/>
            <a:ext cx="4623847" cy="6857999"/>
          </a:xfrm>
        </p:spPr>
        <p:txBody>
          <a:bodyPr/>
          <a:lstStyle/>
          <a:p>
            <a:pPr lvl="0"/>
            <a:r>
              <a:rPr lang="en-US" noProof="0"/>
              <a:t>Click icon to add picture</a:t>
            </a:r>
          </a:p>
        </p:txBody>
      </p:sp>
      <p:sp>
        <p:nvSpPr>
          <p:cNvPr id="8" name="Text Placeholder 7"/>
          <p:cNvSpPr>
            <a:spLocks noGrp="1"/>
          </p:cNvSpPr>
          <p:nvPr>
            <p:ph type="body" sz="quarter" idx="19"/>
          </p:nvPr>
        </p:nvSpPr>
        <p:spPr>
          <a:xfrm>
            <a:off x="5781641" y="1933365"/>
            <a:ext cx="2905159" cy="2085355"/>
          </a:xfrm>
        </p:spPr>
        <p:txBody>
          <a:bodyPr/>
          <a:lstStyle>
            <a:lvl1pPr marL="0" indent="0">
              <a:buNone/>
              <a:defRPr>
                <a:solidFill>
                  <a:srgbClr val="231F20"/>
                </a:solidFill>
              </a:defRPr>
            </a:lvl1pPr>
          </a:lstStyle>
          <a:p>
            <a:pPr lvl="0"/>
            <a:r>
              <a:rPr lang="en-US"/>
              <a:t>Click to edit Master text styles</a:t>
            </a:r>
          </a:p>
        </p:txBody>
      </p:sp>
      <p:sp>
        <p:nvSpPr>
          <p:cNvPr id="2" name="Date Placeholder 3">
            <a:extLst>
              <a:ext uri="{FF2B5EF4-FFF2-40B4-BE49-F238E27FC236}">
                <a16:creationId xmlns:a16="http://schemas.microsoft.com/office/drawing/2014/main" id="{B9982697-564D-3975-C9D8-B50F5BE30FA8}"/>
              </a:ext>
            </a:extLst>
          </p:cNvPr>
          <p:cNvSpPr>
            <a:spLocks noGrp="1"/>
          </p:cNvSpPr>
          <p:nvPr>
            <p:ph type="dt" sz="half" idx="20"/>
          </p:nvPr>
        </p:nvSpPr>
        <p:spPr/>
        <p:txBody>
          <a:bodyPr/>
          <a:lstStyle>
            <a:lvl1pPr>
              <a:defRPr/>
            </a:lvl1pPr>
          </a:lstStyle>
          <a:p>
            <a:fld id="{F337FCD3-3360-1E4C-B0E6-0C72699B7F2A}" type="datetime1">
              <a:rPr lang="en-US" altLang="en-US"/>
              <a:pPr/>
              <a:t>3/15/24</a:t>
            </a:fld>
            <a:endParaRPr lang="en-US" altLang="en-US"/>
          </a:p>
        </p:txBody>
      </p:sp>
      <p:sp>
        <p:nvSpPr>
          <p:cNvPr id="3" name="Slide Number Placeholder 5">
            <a:extLst>
              <a:ext uri="{FF2B5EF4-FFF2-40B4-BE49-F238E27FC236}">
                <a16:creationId xmlns:a16="http://schemas.microsoft.com/office/drawing/2014/main" id="{A13B781F-D7E4-1320-3B41-0791060E4AB4}"/>
              </a:ext>
            </a:extLst>
          </p:cNvPr>
          <p:cNvSpPr>
            <a:spLocks noGrp="1"/>
          </p:cNvSpPr>
          <p:nvPr>
            <p:ph type="sldNum" sz="quarter" idx="21"/>
          </p:nvPr>
        </p:nvSpPr>
        <p:spPr/>
        <p:txBody>
          <a:bodyPr/>
          <a:lstStyle>
            <a:lvl1pPr>
              <a:defRPr/>
            </a:lvl1pPr>
          </a:lstStyle>
          <a:p>
            <a:fld id="{A18B4D2D-0EEC-FC4B-A176-629EF1DDA2D5}" type="slidenum">
              <a:rPr lang="en-US" altLang="en-US"/>
              <a:pPr/>
              <a:t>‹#›</a:t>
            </a:fld>
            <a:endParaRPr lang="en-US" altLang="en-US"/>
          </a:p>
        </p:txBody>
      </p:sp>
    </p:spTree>
    <p:extLst>
      <p:ext uri="{BB962C8B-B14F-4D97-AF65-F5344CB8AC3E}">
        <p14:creationId xmlns:p14="http://schemas.microsoft.com/office/powerpoint/2010/main" val="3890287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8"/>
          </p:nvPr>
        </p:nvSpPr>
        <p:spPr>
          <a:xfrm>
            <a:off x="1127893" y="786615"/>
            <a:ext cx="3412117" cy="2454615"/>
          </a:xfrm>
        </p:spPr>
        <p:txBody>
          <a:bodyPr/>
          <a:lstStyle/>
          <a:p>
            <a:pPr lvl="0"/>
            <a:r>
              <a:rPr lang="en-US" noProof="0"/>
              <a:t>Click icon to add picture</a:t>
            </a:r>
          </a:p>
        </p:txBody>
      </p:sp>
      <p:sp>
        <p:nvSpPr>
          <p:cNvPr id="8" name="Picture Placeholder 20"/>
          <p:cNvSpPr>
            <a:spLocks noGrp="1"/>
          </p:cNvSpPr>
          <p:nvPr>
            <p:ph type="pic" sz="quarter" idx="19"/>
          </p:nvPr>
        </p:nvSpPr>
        <p:spPr>
          <a:xfrm>
            <a:off x="4662618" y="786615"/>
            <a:ext cx="3412726" cy="2454615"/>
          </a:xfrm>
        </p:spPr>
        <p:txBody>
          <a:bodyPr/>
          <a:lstStyle/>
          <a:p>
            <a:pPr lvl="0"/>
            <a:r>
              <a:rPr lang="en-US" noProof="0"/>
              <a:t>Click icon to add picture</a:t>
            </a:r>
          </a:p>
        </p:txBody>
      </p:sp>
      <p:sp>
        <p:nvSpPr>
          <p:cNvPr id="11" name="Picture Placeholder 20"/>
          <p:cNvSpPr>
            <a:spLocks noGrp="1"/>
          </p:cNvSpPr>
          <p:nvPr>
            <p:ph type="pic" sz="quarter" idx="20"/>
          </p:nvPr>
        </p:nvSpPr>
        <p:spPr>
          <a:xfrm>
            <a:off x="1118415" y="3373913"/>
            <a:ext cx="3412117" cy="2454615"/>
          </a:xfrm>
        </p:spPr>
        <p:txBody>
          <a:bodyPr/>
          <a:lstStyle/>
          <a:p>
            <a:pPr lvl="0"/>
            <a:r>
              <a:rPr lang="en-US" noProof="0"/>
              <a:t>Click icon to add picture</a:t>
            </a:r>
          </a:p>
        </p:txBody>
      </p:sp>
      <p:sp>
        <p:nvSpPr>
          <p:cNvPr id="12" name="Picture Placeholder 20"/>
          <p:cNvSpPr>
            <a:spLocks noGrp="1"/>
          </p:cNvSpPr>
          <p:nvPr>
            <p:ph type="pic" sz="quarter" idx="21"/>
          </p:nvPr>
        </p:nvSpPr>
        <p:spPr>
          <a:xfrm>
            <a:off x="4653140" y="3373913"/>
            <a:ext cx="3412726" cy="2454615"/>
          </a:xfrm>
        </p:spPr>
        <p:txBody>
          <a:bodyPr/>
          <a:lstStyle/>
          <a:p>
            <a:pPr lvl="0"/>
            <a:r>
              <a:rPr lang="en-US" noProof="0"/>
              <a:t>Click icon to add picture</a:t>
            </a:r>
          </a:p>
        </p:txBody>
      </p:sp>
      <p:sp>
        <p:nvSpPr>
          <p:cNvPr id="2" name="Date Placeholder 3">
            <a:extLst>
              <a:ext uri="{FF2B5EF4-FFF2-40B4-BE49-F238E27FC236}">
                <a16:creationId xmlns:a16="http://schemas.microsoft.com/office/drawing/2014/main" id="{CD98779C-35F3-0CB8-22F1-E24A38EA2B10}"/>
              </a:ext>
            </a:extLst>
          </p:cNvPr>
          <p:cNvSpPr>
            <a:spLocks noGrp="1"/>
          </p:cNvSpPr>
          <p:nvPr>
            <p:ph type="dt" sz="half" idx="22"/>
          </p:nvPr>
        </p:nvSpPr>
        <p:spPr/>
        <p:txBody>
          <a:bodyPr/>
          <a:lstStyle>
            <a:lvl1pPr>
              <a:defRPr/>
            </a:lvl1pPr>
          </a:lstStyle>
          <a:p>
            <a:fld id="{11A3995A-B8BE-2640-BC97-76FB602831AA}" type="datetime1">
              <a:rPr lang="en-US" altLang="en-US"/>
              <a:pPr/>
              <a:t>3/15/24</a:t>
            </a:fld>
            <a:endParaRPr lang="en-US" altLang="en-US"/>
          </a:p>
        </p:txBody>
      </p:sp>
      <p:sp>
        <p:nvSpPr>
          <p:cNvPr id="3" name="Slide Number Placeholder 5">
            <a:extLst>
              <a:ext uri="{FF2B5EF4-FFF2-40B4-BE49-F238E27FC236}">
                <a16:creationId xmlns:a16="http://schemas.microsoft.com/office/drawing/2014/main" id="{EB337AC8-7E9C-D6C1-B783-B71CC47F3571}"/>
              </a:ext>
            </a:extLst>
          </p:cNvPr>
          <p:cNvSpPr>
            <a:spLocks noGrp="1"/>
          </p:cNvSpPr>
          <p:nvPr>
            <p:ph type="sldNum" sz="quarter" idx="23"/>
          </p:nvPr>
        </p:nvSpPr>
        <p:spPr/>
        <p:txBody>
          <a:bodyPr/>
          <a:lstStyle>
            <a:lvl1pPr>
              <a:defRPr/>
            </a:lvl1pPr>
          </a:lstStyle>
          <a:p>
            <a:fld id="{3873A0C0-C207-8449-80AF-00D22DCEB396}" type="slidenum">
              <a:rPr lang="en-US" altLang="en-US"/>
              <a:pPr/>
              <a:t>‹#›</a:t>
            </a:fld>
            <a:endParaRPr lang="en-US" altLang="en-US"/>
          </a:p>
        </p:txBody>
      </p:sp>
    </p:spTree>
    <p:extLst>
      <p:ext uri="{BB962C8B-B14F-4D97-AF65-F5344CB8AC3E}">
        <p14:creationId xmlns:p14="http://schemas.microsoft.com/office/powerpoint/2010/main" val="2484679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6099"/>
            <a:ext cx="7454900" cy="520701"/>
          </a:xfrm>
        </p:spPr>
        <p:txBody>
          <a:bodyPr/>
          <a:lstStyle>
            <a:lvl1pPr>
              <a:defRPr sz="2400">
                <a:solidFill>
                  <a:srgbClr val="231F20"/>
                </a:solidFill>
              </a:defRPr>
            </a:lvl1pPr>
          </a:lstStyle>
          <a:p>
            <a:r>
              <a:rPr lang="en-US"/>
              <a:t>Click to edit Master title style</a:t>
            </a:r>
            <a:endParaRPr lang="en-US" dirty="0"/>
          </a:p>
        </p:txBody>
      </p:sp>
      <p:sp>
        <p:nvSpPr>
          <p:cNvPr id="8" name="Text Placeholder 3"/>
          <p:cNvSpPr>
            <a:spLocks noGrp="1"/>
          </p:cNvSpPr>
          <p:nvPr>
            <p:ph type="body" sz="half" idx="2"/>
          </p:nvPr>
        </p:nvSpPr>
        <p:spPr>
          <a:xfrm>
            <a:off x="914400" y="5105400"/>
            <a:ext cx="7454900" cy="454025"/>
          </a:xfrm>
        </p:spPr>
        <p:txBody>
          <a:bodyPr/>
          <a:lstStyle>
            <a:lvl1pPr marL="0" indent="0">
              <a:buNone/>
              <a:defRPr sz="1400">
                <a:solidFill>
                  <a:srgbClr val="231F2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2"/>
          <p:cNvSpPr>
            <a:spLocks noGrp="1"/>
          </p:cNvSpPr>
          <p:nvPr>
            <p:ph type="pic" idx="1"/>
          </p:nvPr>
        </p:nvSpPr>
        <p:spPr>
          <a:xfrm>
            <a:off x="914400" y="1066799"/>
            <a:ext cx="7454900" cy="4038601"/>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3" name="Date Placeholder 3">
            <a:extLst>
              <a:ext uri="{FF2B5EF4-FFF2-40B4-BE49-F238E27FC236}">
                <a16:creationId xmlns:a16="http://schemas.microsoft.com/office/drawing/2014/main" id="{2C50242B-7566-6538-0578-856091623320}"/>
              </a:ext>
            </a:extLst>
          </p:cNvPr>
          <p:cNvSpPr>
            <a:spLocks noGrp="1"/>
          </p:cNvSpPr>
          <p:nvPr>
            <p:ph type="dt" sz="half" idx="10"/>
          </p:nvPr>
        </p:nvSpPr>
        <p:spPr/>
        <p:txBody>
          <a:bodyPr/>
          <a:lstStyle>
            <a:lvl1pPr>
              <a:defRPr/>
            </a:lvl1pPr>
          </a:lstStyle>
          <a:p>
            <a:fld id="{8D142FC2-DA90-3D47-8E14-9C935CD32DE2}" type="datetime1">
              <a:rPr lang="en-US" altLang="en-US"/>
              <a:pPr/>
              <a:t>3/15/24</a:t>
            </a:fld>
            <a:endParaRPr lang="en-US" altLang="en-US"/>
          </a:p>
        </p:txBody>
      </p:sp>
      <p:sp>
        <p:nvSpPr>
          <p:cNvPr id="4" name="Slide Number Placeholder 5">
            <a:extLst>
              <a:ext uri="{FF2B5EF4-FFF2-40B4-BE49-F238E27FC236}">
                <a16:creationId xmlns:a16="http://schemas.microsoft.com/office/drawing/2014/main" id="{1A3D8B48-9EFD-5280-37C2-7BE52D15FAD2}"/>
              </a:ext>
            </a:extLst>
          </p:cNvPr>
          <p:cNvSpPr>
            <a:spLocks noGrp="1"/>
          </p:cNvSpPr>
          <p:nvPr>
            <p:ph type="sldNum" sz="quarter" idx="11"/>
          </p:nvPr>
        </p:nvSpPr>
        <p:spPr/>
        <p:txBody>
          <a:bodyPr/>
          <a:lstStyle>
            <a:lvl1pPr>
              <a:defRPr/>
            </a:lvl1pPr>
          </a:lstStyle>
          <a:p>
            <a:fld id="{B81383FE-5D40-E24C-A8BB-72AE133E31BA}" type="slidenum">
              <a:rPr lang="en-US" altLang="en-US"/>
              <a:pPr/>
              <a:t>‹#›</a:t>
            </a:fld>
            <a:endParaRPr lang="en-US" altLang="en-US"/>
          </a:p>
        </p:txBody>
      </p:sp>
    </p:spTree>
    <p:extLst>
      <p:ext uri="{BB962C8B-B14F-4D97-AF65-F5344CB8AC3E}">
        <p14:creationId xmlns:p14="http://schemas.microsoft.com/office/powerpoint/2010/main" val="4241155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3" name="Title 12"/>
          <p:cNvSpPr>
            <a:spLocks noGrp="1"/>
          </p:cNvSpPr>
          <p:nvPr>
            <p:ph type="title"/>
          </p:nvPr>
        </p:nvSpPr>
        <p:spPr>
          <a:xfrm>
            <a:off x="939800" y="546099"/>
            <a:ext cx="7296672" cy="457201"/>
          </a:xfrm>
        </p:spPr>
        <p:txBody>
          <a:bodyPr/>
          <a:lstStyle>
            <a:lvl1pPr>
              <a:defRPr sz="2100" b="1" i="0">
                <a:solidFill>
                  <a:srgbClr val="231F20"/>
                </a:solidFill>
                <a:latin typeface="Helvetica Neue"/>
                <a:cs typeface="Helvetica Neue"/>
              </a:defRPr>
            </a:lvl1pPr>
          </a:lstStyle>
          <a:p>
            <a:r>
              <a:rPr lang="en-US"/>
              <a:t>Click to edit Master title style</a:t>
            </a:r>
            <a:endParaRPr lang="en-US" dirty="0"/>
          </a:p>
        </p:txBody>
      </p:sp>
      <p:sp>
        <p:nvSpPr>
          <p:cNvPr id="8" name="Media Placeholder 7"/>
          <p:cNvSpPr>
            <a:spLocks noGrp="1"/>
          </p:cNvSpPr>
          <p:nvPr>
            <p:ph type="media" sz="quarter" idx="15"/>
          </p:nvPr>
        </p:nvSpPr>
        <p:spPr>
          <a:xfrm>
            <a:off x="939800" y="1431070"/>
            <a:ext cx="5981700" cy="4000500"/>
          </a:xfrm>
          <a:effectLst>
            <a:outerShdw blurRad="50800" dist="38100" dir="2700000" algn="br">
              <a:srgbClr val="000000">
                <a:alpha val="43000"/>
              </a:srgbClr>
            </a:outerShdw>
          </a:effectLst>
        </p:spPr>
        <p:txBody>
          <a:bodyPr rtlCol="0">
            <a:noAutofit/>
          </a:bodyPr>
          <a:lstStyle/>
          <a:p>
            <a:pPr lvl="0"/>
            <a:r>
              <a:rPr lang="en-US" noProof="0"/>
              <a:t>Click icon to add media</a:t>
            </a:r>
            <a:endParaRPr lang="en-US" noProof="0" dirty="0"/>
          </a:p>
        </p:txBody>
      </p:sp>
      <p:sp>
        <p:nvSpPr>
          <p:cNvPr id="2" name="Date Placeholder 3">
            <a:extLst>
              <a:ext uri="{FF2B5EF4-FFF2-40B4-BE49-F238E27FC236}">
                <a16:creationId xmlns:a16="http://schemas.microsoft.com/office/drawing/2014/main" id="{71FAF575-7C90-F36F-55D2-28774C947566}"/>
              </a:ext>
            </a:extLst>
          </p:cNvPr>
          <p:cNvSpPr>
            <a:spLocks noGrp="1"/>
          </p:cNvSpPr>
          <p:nvPr>
            <p:ph type="dt" sz="half" idx="16"/>
          </p:nvPr>
        </p:nvSpPr>
        <p:spPr/>
        <p:txBody>
          <a:bodyPr/>
          <a:lstStyle>
            <a:lvl1pPr>
              <a:defRPr/>
            </a:lvl1pPr>
          </a:lstStyle>
          <a:p>
            <a:fld id="{BA9F91E7-0950-9D45-AB5B-10E7838732E3}" type="datetime1">
              <a:rPr lang="en-US" altLang="en-US"/>
              <a:pPr/>
              <a:t>3/15/24</a:t>
            </a:fld>
            <a:endParaRPr lang="en-US" altLang="en-US"/>
          </a:p>
        </p:txBody>
      </p:sp>
      <p:sp>
        <p:nvSpPr>
          <p:cNvPr id="3" name="Slide Number Placeholder 5">
            <a:extLst>
              <a:ext uri="{FF2B5EF4-FFF2-40B4-BE49-F238E27FC236}">
                <a16:creationId xmlns:a16="http://schemas.microsoft.com/office/drawing/2014/main" id="{FECF5043-CE82-C43D-F4F9-1DECD0A3F798}"/>
              </a:ext>
            </a:extLst>
          </p:cNvPr>
          <p:cNvSpPr>
            <a:spLocks noGrp="1"/>
          </p:cNvSpPr>
          <p:nvPr>
            <p:ph type="sldNum" sz="quarter" idx="17"/>
          </p:nvPr>
        </p:nvSpPr>
        <p:spPr/>
        <p:txBody>
          <a:bodyPr/>
          <a:lstStyle>
            <a:lvl1pPr>
              <a:defRPr/>
            </a:lvl1pPr>
          </a:lstStyle>
          <a:p>
            <a:fld id="{0827A531-D85A-874C-93D1-82F55B83B69B}" type="slidenum">
              <a:rPr lang="en-US" altLang="en-US"/>
              <a:pPr/>
              <a:t>‹#›</a:t>
            </a:fld>
            <a:endParaRPr lang="en-US" altLang="en-US"/>
          </a:p>
        </p:txBody>
      </p:sp>
    </p:spTree>
    <p:extLst>
      <p:ext uri="{BB962C8B-B14F-4D97-AF65-F5344CB8AC3E}">
        <p14:creationId xmlns:p14="http://schemas.microsoft.com/office/powerpoint/2010/main" val="3920603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46099"/>
            <a:ext cx="7454900" cy="520701"/>
          </a:xfrm>
        </p:spPr>
        <p:txBody>
          <a:bodyPr/>
          <a:lstStyle>
            <a:lvl1pPr>
              <a:defRPr sz="2400">
                <a:solidFill>
                  <a:srgbClr val="231F20"/>
                </a:solidFill>
              </a:defRPr>
            </a:lvl1pPr>
          </a:lstStyle>
          <a:p>
            <a:r>
              <a:rPr lang="en-US"/>
              <a:t>Click to edit Master title style</a:t>
            </a:r>
            <a:endParaRPr lang="en-US" dirty="0"/>
          </a:p>
        </p:txBody>
      </p:sp>
      <p:sp>
        <p:nvSpPr>
          <p:cNvPr id="7" name="Media Placeholder 6"/>
          <p:cNvSpPr>
            <a:spLocks noGrp="1"/>
          </p:cNvSpPr>
          <p:nvPr>
            <p:ph type="media" sz="quarter" idx="13"/>
          </p:nvPr>
        </p:nvSpPr>
        <p:spPr>
          <a:xfrm>
            <a:off x="914400" y="1066800"/>
            <a:ext cx="7454900" cy="4013200"/>
          </a:xfrm>
        </p:spPr>
        <p:txBody>
          <a:bodyPr rtlCol="0">
            <a:noAutofit/>
          </a:bodyPr>
          <a:lstStyle/>
          <a:p>
            <a:pPr lvl="0"/>
            <a:r>
              <a:rPr lang="en-US" noProof="0"/>
              <a:t>Click icon to add media</a:t>
            </a:r>
          </a:p>
        </p:txBody>
      </p:sp>
      <p:sp>
        <p:nvSpPr>
          <p:cNvPr id="8" name="Text Placeholder 3"/>
          <p:cNvSpPr>
            <a:spLocks noGrp="1"/>
          </p:cNvSpPr>
          <p:nvPr>
            <p:ph type="body" sz="half" idx="2"/>
          </p:nvPr>
        </p:nvSpPr>
        <p:spPr>
          <a:xfrm>
            <a:off x="914400" y="5105400"/>
            <a:ext cx="7454900" cy="454025"/>
          </a:xfrm>
        </p:spPr>
        <p:txBody>
          <a:bodyPr/>
          <a:lstStyle>
            <a:lvl1pPr marL="0" indent="0">
              <a:buNone/>
              <a:defRPr sz="1400">
                <a:solidFill>
                  <a:srgbClr val="231F2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3">
            <a:extLst>
              <a:ext uri="{FF2B5EF4-FFF2-40B4-BE49-F238E27FC236}">
                <a16:creationId xmlns:a16="http://schemas.microsoft.com/office/drawing/2014/main" id="{F569FB45-80B5-D8DB-1E6A-D5A1FFE3D573}"/>
              </a:ext>
            </a:extLst>
          </p:cNvPr>
          <p:cNvSpPr>
            <a:spLocks noGrp="1"/>
          </p:cNvSpPr>
          <p:nvPr>
            <p:ph type="dt" sz="half" idx="14"/>
          </p:nvPr>
        </p:nvSpPr>
        <p:spPr/>
        <p:txBody>
          <a:bodyPr/>
          <a:lstStyle>
            <a:lvl1pPr>
              <a:defRPr/>
            </a:lvl1pPr>
          </a:lstStyle>
          <a:p>
            <a:fld id="{45B93327-AF91-0043-BD08-9FF0146CC8D6}" type="datetime1">
              <a:rPr lang="en-US" altLang="en-US"/>
              <a:pPr/>
              <a:t>3/15/24</a:t>
            </a:fld>
            <a:endParaRPr lang="en-US" altLang="en-US"/>
          </a:p>
        </p:txBody>
      </p:sp>
      <p:sp>
        <p:nvSpPr>
          <p:cNvPr id="4" name="Slide Number Placeholder 5">
            <a:extLst>
              <a:ext uri="{FF2B5EF4-FFF2-40B4-BE49-F238E27FC236}">
                <a16:creationId xmlns:a16="http://schemas.microsoft.com/office/drawing/2014/main" id="{2D6AA65E-59DA-C0BE-9D29-0EB8B90AB91C}"/>
              </a:ext>
            </a:extLst>
          </p:cNvPr>
          <p:cNvSpPr>
            <a:spLocks noGrp="1"/>
          </p:cNvSpPr>
          <p:nvPr>
            <p:ph type="sldNum" sz="quarter" idx="15"/>
          </p:nvPr>
        </p:nvSpPr>
        <p:spPr/>
        <p:txBody>
          <a:bodyPr/>
          <a:lstStyle>
            <a:lvl1pPr>
              <a:defRPr/>
            </a:lvl1pPr>
          </a:lstStyle>
          <a:p>
            <a:fld id="{F611700E-C10A-6441-8992-9846A235D4A1}" type="slidenum">
              <a:rPr lang="en-US" altLang="en-US"/>
              <a:pPr/>
              <a:t>‹#›</a:t>
            </a:fld>
            <a:endParaRPr lang="en-US" altLang="en-US"/>
          </a:p>
        </p:txBody>
      </p:sp>
    </p:spTree>
    <p:extLst>
      <p:ext uri="{BB962C8B-B14F-4D97-AF65-F5344CB8AC3E}">
        <p14:creationId xmlns:p14="http://schemas.microsoft.com/office/powerpoint/2010/main" val="3250895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3">
            <a:extLst>
              <a:ext uri="{FF2B5EF4-FFF2-40B4-BE49-F238E27FC236}">
                <a16:creationId xmlns:a16="http://schemas.microsoft.com/office/drawing/2014/main" id="{9A3B5C3F-6BBA-D618-CC7B-E4BBE3C5075D}"/>
              </a:ext>
            </a:extLst>
          </p:cNvPr>
          <p:cNvSpPr>
            <a:spLocks noGrp="1"/>
          </p:cNvSpPr>
          <p:nvPr>
            <p:ph type="ftr" sz="quarter" idx="10"/>
          </p:nvPr>
        </p:nvSpPr>
        <p:spPr>
          <a:xfrm>
            <a:off x="457200" y="610870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106" charset="-128"/>
                <a:cs typeface="+mn-cs"/>
              </a:defRPr>
            </a:lvl1pPr>
          </a:lstStyle>
          <a:p>
            <a:pPr>
              <a:defRPr/>
            </a:pPr>
            <a:r>
              <a:rPr lang="en-US"/>
              <a:t>Eberly Center for Teaching Excellence</a:t>
            </a:r>
            <a:br>
              <a:rPr lang="en-US"/>
            </a:br>
            <a:r>
              <a:rPr lang="en-US"/>
              <a:t>www.cmu.edu/teaching</a:t>
            </a:r>
          </a:p>
          <a:p>
            <a:pPr>
              <a:defRPr/>
            </a:pPr>
            <a:endParaRPr lang="en-US"/>
          </a:p>
          <a:p>
            <a:pPr>
              <a:defRPr/>
            </a:pPr>
            <a:endParaRPr lang="en-US"/>
          </a:p>
        </p:txBody>
      </p:sp>
      <p:sp>
        <p:nvSpPr>
          <p:cNvPr id="4" name="Date Placeholder 4">
            <a:extLst>
              <a:ext uri="{FF2B5EF4-FFF2-40B4-BE49-F238E27FC236}">
                <a16:creationId xmlns:a16="http://schemas.microsoft.com/office/drawing/2014/main" id="{A70CAA7C-E302-DE8E-A8CD-E5083CB03534}"/>
              </a:ext>
            </a:extLst>
          </p:cNvPr>
          <p:cNvSpPr>
            <a:spLocks noGrp="1"/>
          </p:cNvSpPr>
          <p:nvPr>
            <p:ph type="dt" sz="half" idx="11"/>
          </p:nvPr>
        </p:nvSpPr>
        <p:spPr/>
        <p:txBody>
          <a:bodyPr/>
          <a:lstStyle>
            <a:lvl1pPr>
              <a:defRPr/>
            </a:lvl1pPr>
          </a:lstStyle>
          <a:p>
            <a:fld id="{2DA835DE-62A6-D544-95A7-C01505B9A603}" type="datetime1">
              <a:rPr lang="en-US" altLang="en-US"/>
              <a:pPr/>
              <a:t>3/15/24</a:t>
            </a:fld>
            <a:endParaRPr lang="en-US" altLang="en-US"/>
          </a:p>
        </p:txBody>
      </p:sp>
      <p:sp>
        <p:nvSpPr>
          <p:cNvPr id="5" name="Slide Number Placeholder 6">
            <a:extLst>
              <a:ext uri="{FF2B5EF4-FFF2-40B4-BE49-F238E27FC236}">
                <a16:creationId xmlns:a16="http://schemas.microsoft.com/office/drawing/2014/main" id="{EC1DA6AF-EFA6-D588-3027-70C9C1760528}"/>
              </a:ext>
            </a:extLst>
          </p:cNvPr>
          <p:cNvSpPr>
            <a:spLocks noGrp="1"/>
          </p:cNvSpPr>
          <p:nvPr>
            <p:ph type="sldNum" sz="quarter" idx="12"/>
          </p:nvPr>
        </p:nvSpPr>
        <p:spPr/>
        <p:txBody>
          <a:bodyPr/>
          <a:lstStyle>
            <a:lvl1pPr>
              <a:defRPr/>
            </a:lvl1pPr>
          </a:lstStyle>
          <a:p>
            <a:fld id="{8CF9B3DB-462C-0B4E-8FEC-90E5C31FA0A3}" type="slidenum">
              <a:rPr lang="en-US" altLang="en-US"/>
              <a:pPr/>
              <a:t>‹#›</a:t>
            </a:fld>
            <a:endParaRPr lang="en-US" altLang="en-US"/>
          </a:p>
        </p:txBody>
      </p:sp>
    </p:spTree>
    <p:extLst>
      <p:ext uri="{BB962C8B-B14F-4D97-AF65-F5344CB8AC3E}">
        <p14:creationId xmlns:p14="http://schemas.microsoft.com/office/powerpoint/2010/main" val="22758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38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23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928688" y="2880784"/>
            <a:ext cx="5251035" cy="322983"/>
          </a:xfrm>
        </p:spPr>
        <p:txBody>
          <a:bodyPr/>
          <a:lstStyle>
            <a:lvl1pPr marL="0" indent="0">
              <a:lnSpc>
                <a:spcPts val="1800"/>
              </a:lnSpc>
              <a:spcBef>
                <a:spcPts val="0"/>
              </a:spcBef>
              <a:buNone/>
              <a:defRPr sz="1800">
                <a:solidFill>
                  <a:srgbClr val="84A4B1"/>
                </a:solidFill>
              </a:defRPr>
            </a:lvl1pPr>
            <a:lvl2pPr marL="0" indent="0">
              <a:lnSpc>
                <a:spcPts val="1600"/>
              </a:lnSpc>
              <a:spcBef>
                <a:spcPts val="0"/>
              </a:spcBef>
              <a:buNone/>
              <a:defRPr/>
            </a:lvl2pPr>
            <a:lvl3pPr marL="0" indent="0">
              <a:lnSpc>
                <a:spcPts val="1600"/>
              </a:lnSpc>
              <a:spcBef>
                <a:spcPts val="0"/>
              </a:spcBef>
              <a:buNone/>
              <a:defRPr/>
            </a:lvl3pPr>
            <a:lvl4pPr marL="0" indent="0">
              <a:lnSpc>
                <a:spcPts val="1600"/>
              </a:lnSpc>
              <a:spcBef>
                <a:spcPts val="0"/>
              </a:spcBef>
              <a:buNone/>
              <a:defRPr/>
            </a:lvl4pPr>
            <a:lvl5pPr marL="0" indent="0">
              <a:lnSpc>
                <a:spcPts val="1400"/>
              </a:lnSpc>
              <a:spcBef>
                <a:spcPts val="400"/>
              </a:spcBef>
              <a:buNone/>
              <a:defRPr sz="1400">
                <a:solidFill>
                  <a:srgbClr val="84A4B1"/>
                </a:solidFill>
              </a:defRPr>
            </a:lvl5pPr>
          </a:lstStyle>
          <a:p>
            <a:pPr lvl="0"/>
            <a:r>
              <a:rPr lang="en-US"/>
              <a:t>Click to edit Master text styles</a:t>
            </a:r>
          </a:p>
        </p:txBody>
      </p:sp>
      <p:sp>
        <p:nvSpPr>
          <p:cNvPr id="6" name="Text Placeholder 5"/>
          <p:cNvSpPr>
            <a:spLocks noGrp="1"/>
          </p:cNvSpPr>
          <p:nvPr>
            <p:ph type="body" sz="quarter" idx="11"/>
          </p:nvPr>
        </p:nvSpPr>
        <p:spPr>
          <a:xfrm>
            <a:off x="928688" y="3203767"/>
            <a:ext cx="5251450" cy="1373188"/>
          </a:xfrm>
        </p:spPr>
        <p:txBody>
          <a:bodyPr/>
          <a:lstStyle>
            <a:lvl1pPr marL="0" marR="0" indent="0" algn="l" defTabSz="457200" rtl="0" eaLnBrk="1" fontAlgn="base" latinLnBrk="0" hangingPunct="1">
              <a:lnSpc>
                <a:spcPts val="1400"/>
              </a:lnSpc>
              <a:spcBef>
                <a:spcPct val="20000"/>
              </a:spcBef>
              <a:spcAft>
                <a:spcPct val="0"/>
              </a:spcAft>
              <a:buClrTx/>
              <a:buSzTx/>
              <a:buFont typeface="Arial" charset="0"/>
              <a:buNone/>
              <a:tabLst/>
              <a:defRPr sz="1200">
                <a:solidFill>
                  <a:srgbClr val="84A4B1"/>
                </a:solidFill>
              </a:defRPr>
            </a:lvl1pPr>
          </a:lstStyle>
          <a:p>
            <a:pPr lvl="0"/>
            <a:r>
              <a:rPr lang="en-US"/>
              <a:t>Click to edit Master text styles</a:t>
            </a:r>
          </a:p>
        </p:txBody>
      </p:sp>
    </p:spTree>
    <p:extLst>
      <p:ext uri="{BB962C8B-B14F-4D97-AF65-F5344CB8AC3E}">
        <p14:creationId xmlns:p14="http://schemas.microsoft.com/office/powerpoint/2010/main" val="21387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6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928688" y="1108555"/>
            <a:ext cx="6672751" cy="1203325"/>
          </a:xfrm>
        </p:spPr>
        <p:txBody>
          <a:bodyPr/>
          <a:lstStyle>
            <a:lvl1pPr>
              <a:buNone/>
              <a:defRPr sz="3600" baseline="0">
                <a:solidFill>
                  <a:srgbClr val="B31E22"/>
                </a:solidFill>
              </a:defRPr>
            </a:lvl1pPr>
          </a:lstStyle>
          <a:p>
            <a:pPr lvl="0"/>
            <a:r>
              <a:rPr lang="en-US"/>
              <a:t>Click to edit Master text styles</a:t>
            </a:r>
          </a:p>
        </p:txBody>
      </p:sp>
      <p:sp>
        <p:nvSpPr>
          <p:cNvPr id="6" name="Text Placeholder 5"/>
          <p:cNvSpPr>
            <a:spLocks noGrp="1"/>
          </p:cNvSpPr>
          <p:nvPr>
            <p:ph type="body" sz="quarter" idx="10"/>
          </p:nvPr>
        </p:nvSpPr>
        <p:spPr>
          <a:xfrm>
            <a:off x="928688" y="2880784"/>
            <a:ext cx="5251035" cy="322983"/>
          </a:xfrm>
        </p:spPr>
        <p:txBody>
          <a:bodyPr/>
          <a:lstStyle>
            <a:lvl1pPr marL="0" indent="0">
              <a:lnSpc>
                <a:spcPts val="1800"/>
              </a:lnSpc>
              <a:spcBef>
                <a:spcPts val="0"/>
              </a:spcBef>
              <a:buNone/>
              <a:defRPr sz="1800">
                <a:solidFill>
                  <a:srgbClr val="84A4B1"/>
                </a:solidFill>
              </a:defRPr>
            </a:lvl1pPr>
            <a:lvl2pPr marL="0" indent="0">
              <a:lnSpc>
                <a:spcPts val="1600"/>
              </a:lnSpc>
              <a:spcBef>
                <a:spcPts val="0"/>
              </a:spcBef>
              <a:buNone/>
              <a:defRPr/>
            </a:lvl2pPr>
            <a:lvl3pPr marL="0" indent="0">
              <a:lnSpc>
                <a:spcPts val="1600"/>
              </a:lnSpc>
              <a:spcBef>
                <a:spcPts val="0"/>
              </a:spcBef>
              <a:buNone/>
              <a:defRPr/>
            </a:lvl3pPr>
            <a:lvl4pPr marL="0" indent="0">
              <a:lnSpc>
                <a:spcPts val="1600"/>
              </a:lnSpc>
              <a:spcBef>
                <a:spcPts val="0"/>
              </a:spcBef>
              <a:buNone/>
              <a:defRPr/>
            </a:lvl4pPr>
            <a:lvl5pPr marL="0" indent="0">
              <a:lnSpc>
                <a:spcPts val="1400"/>
              </a:lnSpc>
              <a:spcBef>
                <a:spcPts val="400"/>
              </a:spcBef>
              <a:buNone/>
              <a:defRPr sz="1400">
                <a:solidFill>
                  <a:srgbClr val="84A4B1"/>
                </a:solidFill>
              </a:defRPr>
            </a:lvl5pPr>
          </a:lstStyle>
          <a:p>
            <a:pPr lvl="0"/>
            <a:r>
              <a:rPr lang="en-US"/>
              <a:t>Click to edit Master text styles</a:t>
            </a:r>
          </a:p>
        </p:txBody>
      </p:sp>
      <p:sp>
        <p:nvSpPr>
          <p:cNvPr id="7" name="Text Placeholder 5"/>
          <p:cNvSpPr>
            <a:spLocks noGrp="1"/>
          </p:cNvSpPr>
          <p:nvPr>
            <p:ph type="body" sz="quarter" idx="12"/>
          </p:nvPr>
        </p:nvSpPr>
        <p:spPr>
          <a:xfrm>
            <a:off x="928688" y="3203767"/>
            <a:ext cx="5251450" cy="1373188"/>
          </a:xfrm>
        </p:spPr>
        <p:txBody>
          <a:bodyPr/>
          <a:lstStyle>
            <a:lvl1pPr marL="0" marR="0" indent="0" algn="l" defTabSz="457200" rtl="0" eaLnBrk="1" fontAlgn="base" latinLnBrk="0" hangingPunct="1">
              <a:lnSpc>
                <a:spcPts val="1400"/>
              </a:lnSpc>
              <a:spcBef>
                <a:spcPct val="20000"/>
              </a:spcBef>
              <a:spcAft>
                <a:spcPct val="0"/>
              </a:spcAft>
              <a:buClrTx/>
              <a:buSzTx/>
              <a:buFont typeface="Arial" charset="0"/>
              <a:buNone/>
              <a:tabLst/>
              <a:defRPr sz="1200">
                <a:solidFill>
                  <a:srgbClr val="84A4B1"/>
                </a:solidFill>
              </a:defRPr>
            </a:lvl1pPr>
          </a:lstStyle>
          <a:p>
            <a:pPr lvl="0"/>
            <a:r>
              <a:rPr lang="en-US"/>
              <a:t>Click to edit Master text styles</a:t>
            </a:r>
          </a:p>
        </p:txBody>
      </p:sp>
    </p:spTree>
    <p:extLst>
      <p:ext uri="{BB962C8B-B14F-4D97-AF65-F5344CB8AC3E}">
        <p14:creationId xmlns:p14="http://schemas.microsoft.com/office/powerpoint/2010/main" val="219628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63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9163" y="2265651"/>
            <a:ext cx="7373937" cy="1373187"/>
          </a:xfrm>
        </p:spPr>
        <p:txBody>
          <a:bodyPr/>
          <a:lstStyle>
            <a:lvl1pPr>
              <a:buNone/>
              <a:defRPr sz="3600">
                <a:solidFill>
                  <a:srgbClr val="B31E22"/>
                </a:solidFill>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335757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914400" y="546100"/>
            <a:ext cx="7332133" cy="825500"/>
          </a:xfrm>
          <a:prstGeom prst="rect">
            <a:avLst/>
          </a:prstGeom>
          <a:noFill/>
          <a:ln w="9525">
            <a:noFill/>
            <a:miter lim="800000"/>
            <a:headEnd/>
            <a:tailEnd/>
          </a:ln>
        </p:spPr>
        <p:txBody>
          <a:bodyPr/>
          <a:lstStyle/>
          <a:p>
            <a:pPr lvl="0"/>
            <a:r>
              <a:rPr lang="en-US"/>
              <a:t>Click to edit Master title style</a:t>
            </a:r>
            <a:endParaRPr lang="en-US" dirty="0"/>
          </a:p>
        </p:txBody>
      </p:sp>
      <p:sp>
        <p:nvSpPr>
          <p:cNvPr id="11" name="Text Placeholder 10"/>
          <p:cNvSpPr>
            <a:spLocks noGrp="1"/>
          </p:cNvSpPr>
          <p:nvPr>
            <p:ph type="body" sz="quarter" idx="12"/>
          </p:nvPr>
        </p:nvSpPr>
        <p:spPr>
          <a:xfrm>
            <a:off x="914400" y="1371600"/>
            <a:ext cx="7332663"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E8986A86-03AC-918F-147D-4CB425A4995A}"/>
              </a:ext>
            </a:extLst>
          </p:cNvPr>
          <p:cNvSpPr>
            <a:spLocks noGrp="1"/>
          </p:cNvSpPr>
          <p:nvPr>
            <p:ph type="dt" sz="half" idx="13"/>
          </p:nvPr>
        </p:nvSpPr>
        <p:spPr/>
        <p:txBody>
          <a:bodyPr/>
          <a:lstStyle>
            <a:lvl1pPr>
              <a:defRPr/>
            </a:lvl1pPr>
          </a:lstStyle>
          <a:p>
            <a:fld id="{F6D4DC62-5DB8-1D46-801F-A637C466E1F4}" type="datetime1">
              <a:rPr lang="en-US" altLang="en-US"/>
              <a:pPr/>
              <a:t>3/15/24</a:t>
            </a:fld>
            <a:endParaRPr lang="en-US" altLang="en-US"/>
          </a:p>
        </p:txBody>
      </p:sp>
      <p:sp>
        <p:nvSpPr>
          <p:cNvPr id="3" name="Slide Number Placeholder 5">
            <a:extLst>
              <a:ext uri="{FF2B5EF4-FFF2-40B4-BE49-F238E27FC236}">
                <a16:creationId xmlns:a16="http://schemas.microsoft.com/office/drawing/2014/main" id="{50E863DF-31B5-0F01-8A78-06736A14F5E3}"/>
              </a:ext>
            </a:extLst>
          </p:cNvPr>
          <p:cNvSpPr>
            <a:spLocks noGrp="1"/>
          </p:cNvSpPr>
          <p:nvPr>
            <p:ph type="sldNum" sz="quarter" idx="14"/>
          </p:nvPr>
        </p:nvSpPr>
        <p:spPr/>
        <p:txBody>
          <a:bodyPr/>
          <a:lstStyle>
            <a:lvl1pPr>
              <a:defRPr/>
            </a:lvl1pPr>
          </a:lstStyle>
          <a:p>
            <a:fld id="{06402991-ECFB-A045-958F-E140BB0C0019}" type="slidenum">
              <a:rPr lang="en-US" altLang="en-US"/>
              <a:pPr/>
              <a:t>‹#›</a:t>
            </a:fld>
            <a:endParaRPr lang="en-US" altLang="en-US"/>
          </a:p>
        </p:txBody>
      </p:sp>
    </p:spTree>
    <p:extLst>
      <p:ext uri="{BB962C8B-B14F-4D97-AF65-F5344CB8AC3E}">
        <p14:creationId xmlns:p14="http://schemas.microsoft.com/office/powerpoint/2010/main" val="290933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371599"/>
            <a:ext cx="7332133" cy="4174067"/>
          </a:xfrm>
        </p:spPr>
        <p:txBody>
          <a:bodyPr/>
          <a:lstStyle>
            <a:lvl1pPr>
              <a:defRPr baseline="0">
                <a:solidFill>
                  <a:srgbClr val="231F20"/>
                </a:solidFill>
              </a:defRPr>
            </a:lvl1pPr>
            <a:lvl2pPr>
              <a:defRPr>
                <a:solidFill>
                  <a:srgbClr val="231F20"/>
                </a:solidFill>
              </a:defRPr>
            </a:lvl2pPr>
            <a:lvl3pPr>
              <a:defRPr>
                <a:solidFill>
                  <a:srgbClr val="231F20"/>
                </a:solidFill>
              </a:defRPr>
            </a:lvl3pPr>
            <a:lvl4pPr>
              <a:defRPr>
                <a:solidFill>
                  <a:srgbClr val="231F20"/>
                </a:solidFill>
              </a:defRPr>
            </a:lvl4pPr>
            <a:lvl5pPr>
              <a:defRPr>
                <a:solidFill>
                  <a:srgbClr val="231F2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bwMode="auto">
          <a:xfrm>
            <a:off x="914400" y="546100"/>
            <a:ext cx="7332133" cy="825500"/>
          </a:xfrm>
          <a:prstGeom prst="rect">
            <a:avLst/>
          </a:prstGeom>
          <a:noFill/>
          <a:ln w="9525">
            <a:noFill/>
            <a:miter lim="800000"/>
            <a:headEnd/>
            <a:tailEnd/>
          </a:ln>
        </p:spPr>
        <p:txBody>
          <a:bodyPr/>
          <a:lstStyle>
            <a:lvl1pPr>
              <a:defRPr>
                <a:solidFill>
                  <a:srgbClr val="231F20"/>
                </a:solidFill>
              </a:defRPr>
            </a:lvl1pPr>
          </a:lstStyle>
          <a:p>
            <a:pPr lvl="0"/>
            <a:r>
              <a:rPr lang="en-US"/>
              <a:t>Click to edit Master title style</a:t>
            </a:r>
            <a:endParaRPr lang="en-US" dirty="0"/>
          </a:p>
        </p:txBody>
      </p:sp>
      <p:sp>
        <p:nvSpPr>
          <p:cNvPr id="2" name="Date Placeholder 3">
            <a:extLst>
              <a:ext uri="{FF2B5EF4-FFF2-40B4-BE49-F238E27FC236}">
                <a16:creationId xmlns:a16="http://schemas.microsoft.com/office/drawing/2014/main" id="{A0E179BD-674F-403E-18FD-66E14D94B250}"/>
              </a:ext>
            </a:extLst>
          </p:cNvPr>
          <p:cNvSpPr>
            <a:spLocks noGrp="1"/>
          </p:cNvSpPr>
          <p:nvPr>
            <p:ph type="dt" sz="half" idx="10"/>
          </p:nvPr>
        </p:nvSpPr>
        <p:spPr/>
        <p:txBody>
          <a:bodyPr/>
          <a:lstStyle>
            <a:lvl1pPr>
              <a:defRPr/>
            </a:lvl1pPr>
          </a:lstStyle>
          <a:p>
            <a:fld id="{60F439EF-1E1D-0642-9385-E9813080F1B1}" type="datetime1">
              <a:rPr lang="en-US" altLang="en-US"/>
              <a:pPr/>
              <a:t>3/15/24</a:t>
            </a:fld>
            <a:endParaRPr lang="en-US" altLang="en-US"/>
          </a:p>
        </p:txBody>
      </p:sp>
      <p:sp>
        <p:nvSpPr>
          <p:cNvPr id="4" name="Slide Number Placeholder 5">
            <a:extLst>
              <a:ext uri="{FF2B5EF4-FFF2-40B4-BE49-F238E27FC236}">
                <a16:creationId xmlns:a16="http://schemas.microsoft.com/office/drawing/2014/main" id="{ABD7578D-ADFA-4993-598A-63915E87C081}"/>
              </a:ext>
            </a:extLst>
          </p:cNvPr>
          <p:cNvSpPr>
            <a:spLocks noGrp="1"/>
          </p:cNvSpPr>
          <p:nvPr>
            <p:ph type="sldNum" sz="quarter" idx="11"/>
          </p:nvPr>
        </p:nvSpPr>
        <p:spPr/>
        <p:txBody>
          <a:bodyPr/>
          <a:lstStyle>
            <a:lvl1pPr>
              <a:defRPr/>
            </a:lvl1pPr>
          </a:lstStyle>
          <a:p>
            <a:fld id="{6E5F6F23-A8B5-F848-A118-DD23828486B0}" type="slidenum">
              <a:rPr lang="en-US" altLang="en-US"/>
              <a:pPr/>
              <a:t>‹#›</a:t>
            </a:fld>
            <a:endParaRPr lang="en-US" altLang="en-US"/>
          </a:p>
        </p:txBody>
      </p:sp>
    </p:spTree>
    <p:extLst>
      <p:ext uri="{BB962C8B-B14F-4D97-AF65-F5344CB8AC3E}">
        <p14:creationId xmlns:p14="http://schemas.microsoft.com/office/powerpoint/2010/main" val="352443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66F2E9-F730-60E9-DCB3-68D45DA515B8}"/>
              </a:ext>
            </a:extLst>
          </p:cNvPr>
          <p:cNvSpPr>
            <a:spLocks noGrp="1"/>
          </p:cNvSpPr>
          <p:nvPr>
            <p:ph type="title"/>
          </p:nvPr>
        </p:nvSpPr>
        <p:spPr bwMode="auto">
          <a:xfrm>
            <a:off x="914400" y="546100"/>
            <a:ext cx="73326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027" name="Text Placeholder 2">
            <a:extLst>
              <a:ext uri="{FF2B5EF4-FFF2-40B4-BE49-F238E27FC236}">
                <a16:creationId xmlns:a16="http://schemas.microsoft.com/office/drawing/2014/main" id="{01FEC322-5D6C-E1C4-6955-66B993EC17FC}"/>
              </a:ext>
            </a:extLst>
          </p:cNvPr>
          <p:cNvSpPr>
            <a:spLocks noGrp="1"/>
          </p:cNvSpPr>
          <p:nvPr>
            <p:ph type="body" idx="1"/>
          </p:nvPr>
        </p:nvSpPr>
        <p:spPr bwMode="auto">
          <a:xfrm>
            <a:off x="914400" y="1371600"/>
            <a:ext cx="73326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First level</a:t>
            </a:r>
          </a:p>
          <a:p>
            <a:pPr lvl="2"/>
            <a:r>
              <a:rPr lang="en-US" altLang="en-US"/>
              <a:t>Second level</a:t>
            </a:r>
          </a:p>
          <a:p>
            <a:pPr lvl="3"/>
            <a:r>
              <a:rPr lang="en-US" altLang="en-US"/>
              <a:t>Third level</a:t>
            </a:r>
          </a:p>
          <a:p>
            <a:pPr lvl="4"/>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BD05A01-9FB6-BDE8-5A38-9326AE371DD4}"/>
              </a:ext>
            </a:extLst>
          </p:cNvPr>
          <p:cNvSpPr>
            <a:spLocks noGrp="1"/>
          </p:cNvSpPr>
          <p:nvPr>
            <p:ph type="dt" sz="half" idx="2"/>
          </p:nvPr>
        </p:nvSpPr>
        <p:spPr>
          <a:xfrm>
            <a:off x="7886700" y="6038850"/>
            <a:ext cx="800100" cy="365125"/>
          </a:xfrm>
          <a:prstGeom prst="rect">
            <a:avLst/>
          </a:prstGeom>
        </p:spPr>
        <p:txBody>
          <a:bodyPr vert="horz" wrap="square" lIns="0" tIns="0" rIns="0" bIns="0" numCol="1" anchor="t" anchorCtr="0" compatLnSpc="1">
            <a:prstTxWarp prst="textNoShape">
              <a:avLst/>
            </a:prstTxWarp>
          </a:bodyPr>
          <a:lstStyle>
            <a:lvl1pPr algn="r">
              <a:defRPr sz="900">
                <a:solidFill>
                  <a:srgbClr val="84A4B1"/>
                </a:solidFill>
                <a:latin typeface="Helvetica LT Std Condensed" pitchFamily="2" charset="0"/>
              </a:defRPr>
            </a:lvl1pPr>
          </a:lstStyle>
          <a:p>
            <a:fld id="{9281AF6A-7E93-C44E-946C-47694C045E69}" type="datetime1">
              <a:rPr lang="en-US" altLang="en-US"/>
              <a:pPr/>
              <a:t>3/15/24</a:t>
            </a:fld>
            <a:endParaRPr lang="en-US" altLang="en-US"/>
          </a:p>
        </p:txBody>
      </p:sp>
      <p:sp>
        <p:nvSpPr>
          <p:cNvPr id="6" name="Slide Number Placeholder 5">
            <a:extLst>
              <a:ext uri="{FF2B5EF4-FFF2-40B4-BE49-F238E27FC236}">
                <a16:creationId xmlns:a16="http://schemas.microsoft.com/office/drawing/2014/main" id="{23487FDC-0095-06CA-96B6-AABE38FD7840}"/>
              </a:ext>
            </a:extLst>
          </p:cNvPr>
          <p:cNvSpPr>
            <a:spLocks noGrp="1"/>
          </p:cNvSpPr>
          <p:nvPr>
            <p:ph type="sldNum" sz="quarter" idx="4"/>
          </p:nvPr>
        </p:nvSpPr>
        <p:spPr>
          <a:xfrm>
            <a:off x="7010400" y="6038850"/>
            <a:ext cx="711200" cy="365125"/>
          </a:xfrm>
          <a:prstGeom prst="rect">
            <a:avLst/>
          </a:prstGeom>
        </p:spPr>
        <p:txBody>
          <a:bodyPr vert="horz" wrap="square" lIns="0" tIns="0" rIns="0" bIns="0" numCol="1" anchor="t" anchorCtr="0" compatLnSpc="1">
            <a:prstTxWarp prst="textNoShape">
              <a:avLst/>
            </a:prstTxWarp>
          </a:bodyPr>
          <a:lstStyle>
            <a:lvl1pPr>
              <a:defRPr sz="900">
                <a:solidFill>
                  <a:srgbClr val="84A4B1"/>
                </a:solidFill>
                <a:latin typeface="Helvetica LT Std Condensed" pitchFamily="2" charset="0"/>
              </a:defRPr>
            </a:lvl1pPr>
          </a:lstStyle>
          <a:p>
            <a:fld id="{92919DB4-F24F-9248-B7C4-139656EF8AA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204" r:id="rId1"/>
    <p:sldLayoutId id="2147486205" r:id="rId2"/>
    <p:sldLayoutId id="2147486206" r:id="rId3"/>
    <p:sldLayoutId id="2147486207" r:id="rId4"/>
    <p:sldLayoutId id="2147486208" r:id="rId5"/>
    <p:sldLayoutId id="2147486209" r:id="rId6"/>
    <p:sldLayoutId id="2147486210" r:id="rId7"/>
    <p:sldLayoutId id="2147486198" r:id="rId8"/>
    <p:sldLayoutId id="2147486199" r:id="rId9"/>
    <p:sldLayoutId id="2147486211" r:id="rId10"/>
    <p:sldLayoutId id="2147486212" r:id="rId11"/>
    <p:sldLayoutId id="2147486213" r:id="rId12"/>
    <p:sldLayoutId id="2147486200" r:id="rId13"/>
    <p:sldLayoutId id="2147486214" r:id="rId14"/>
    <p:sldLayoutId id="2147486215" r:id="rId15"/>
    <p:sldLayoutId id="2147486201" r:id="rId16"/>
    <p:sldLayoutId id="2147486202" r:id="rId17"/>
    <p:sldLayoutId id="2147486203" r:id="rId18"/>
    <p:sldLayoutId id="2147486216" r:id="rId19"/>
  </p:sldLayoutIdLst>
  <p:txStyles>
    <p:titleStyle>
      <a:lvl1pPr algn="l" defTabSz="457200" rtl="0" eaLnBrk="0" fontAlgn="base" hangingPunct="0">
        <a:spcBef>
          <a:spcPct val="0"/>
        </a:spcBef>
        <a:spcAft>
          <a:spcPct val="0"/>
        </a:spcAft>
        <a:defRPr sz="3000" b="1" kern="1200">
          <a:solidFill>
            <a:srgbClr val="231F20"/>
          </a:solidFill>
          <a:latin typeface="Helvetica Neue"/>
          <a:ea typeface="ＭＳ Ｐゴシック" charset="-128"/>
          <a:cs typeface="Helvetica Neue"/>
        </a:defRPr>
      </a:lvl1pPr>
      <a:lvl2pPr algn="l" defTabSz="457200" rtl="0" eaLnBrk="0" fontAlgn="base" hangingPunct="0">
        <a:spcBef>
          <a:spcPct val="0"/>
        </a:spcBef>
        <a:spcAft>
          <a:spcPct val="0"/>
        </a:spcAft>
        <a:defRPr sz="3000" b="1">
          <a:solidFill>
            <a:srgbClr val="231F20"/>
          </a:solidFill>
          <a:latin typeface="Helvetica Neue" charset="0"/>
          <a:ea typeface="ＭＳ Ｐゴシック" charset="-128"/>
          <a:cs typeface="Helvetica Neue" charset="0"/>
        </a:defRPr>
      </a:lvl2pPr>
      <a:lvl3pPr algn="l" defTabSz="457200" rtl="0" eaLnBrk="0" fontAlgn="base" hangingPunct="0">
        <a:spcBef>
          <a:spcPct val="0"/>
        </a:spcBef>
        <a:spcAft>
          <a:spcPct val="0"/>
        </a:spcAft>
        <a:defRPr sz="3000" b="1">
          <a:solidFill>
            <a:srgbClr val="231F20"/>
          </a:solidFill>
          <a:latin typeface="Helvetica Neue" charset="0"/>
          <a:ea typeface="ＭＳ Ｐゴシック" charset="-128"/>
          <a:cs typeface="Helvetica Neue" charset="0"/>
        </a:defRPr>
      </a:lvl3pPr>
      <a:lvl4pPr algn="l" defTabSz="457200" rtl="0" eaLnBrk="0" fontAlgn="base" hangingPunct="0">
        <a:spcBef>
          <a:spcPct val="0"/>
        </a:spcBef>
        <a:spcAft>
          <a:spcPct val="0"/>
        </a:spcAft>
        <a:defRPr sz="3000" b="1">
          <a:solidFill>
            <a:srgbClr val="231F20"/>
          </a:solidFill>
          <a:latin typeface="Helvetica Neue" charset="0"/>
          <a:ea typeface="ＭＳ Ｐゴシック" charset="-128"/>
          <a:cs typeface="Helvetica Neue" charset="0"/>
        </a:defRPr>
      </a:lvl4pPr>
      <a:lvl5pPr algn="l" defTabSz="457200" rtl="0" eaLnBrk="0" fontAlgn="base" hangingPunct="0">
        <a:spcBef>
          <a:spcPct val="0"/>
        </a:spcBef>
        <a:spcAft>
          <a:spcPct val="0"/>
        </a:spcAft>
        <a:defRPr sz="3000" b="1">
          <a:solidFill>
            <a:srgbClr val="231F20"/>
          </a:solidFill>
          <a:latin typeface="Helvetica Neue" charset="0"/>
          <a:ea typeface="ＭＳ Ｐゴシック" charset="-128"/>
          <a:cs typeface="Helvetica Neue" charset="0"/>
        </a:defRPr>
      </a:lvl5pPr>
      <a:lvl6pPr marL="457200" algn="l" defTabSz="457200" rtl="0" eaLnBrk="1" fontAlgn="base" hangingPunct="1">
        <a:spcBef>
          <a:spcPct val="0"/>
        </a:spcBef>
        <a:spcAft>
          <a:spcPct val="0"/>
        </a:spcAft>
        <a:defRPr sz="3000" b="1">
          <a:solidFill>
            <a:srgbClr val="302D2D"/>
          </a:solidFill>
          <a:latin typeface="Helvetica Neue" charset="0"/>
          <a:ea typeface="ＭＳ Ｐゴシック" charset="-128"/>
        </a:defRPr>
      </a:lvl6pPr>
      <a:lvl7pPr marL="914400" algn="l" defTabSz="457200" rtl="0" eaLnBrk="1" fontAlgn="base" hangingPunct="1">
        <a:spcBef>
          <a:spcPct val="0"/>
        </a:spcBef>
        <a:spcAft>
          <a:spcPct val="0"/>
        </a:spcAft>
        <a:defRPr sz="3000" b="1">
          <a:solidFill>
            <a:srgbClr val="302D2D"/>
          </a:solidFill>
          <a:latin typeface="Helvetica Neue" charset="0"/>
          <a:ea typeface="ＭＳ Ｐゴシック" charset="-128"/>
        </a:defRPr>
      </a:lvl7pPr>
      <a:lvl8pPr marL="1371600" algn="l" defTabSz="457200" rtl="0" eaLnBrk="1" fontAlgn="base" hangingPunct="1">
        <a:spcBef>
          <a:spcPct val="0"/>
        </a:spcBef>
        <a:spcAft>
          <a:spcPct val="0"/>
        </a:spcAft>
        <a:defRPr sz="3000" b="1">
          <a:solidFill>
            <a:srgbClr val="302D2D"/>
          </a:solidFill>
          <a:latin typeface="Helvetica Neue" charset="0"/>
          <a:ea typeface="ＭＳ Ｐゴシック" charset="-128"/>
        </a:defRPr>
      </a:lvl8pPr>
      <a:lvl9pPr marL="1828800" algn="l" defTabSz="457200" rtl="0" eaLnBrk="1" fontAlgn="base" hangingPunct="1">
        <a:spcBef>
          <a:spcPct val="0"/>
        </a:spcBef>
        <a:spcAft>
          <a:spcPct val="0"/>
        </a:spcAft>
        <a:defRPr sz="3000" b="1">
          <a:solidFill>
            <a:srgbClr val="302D2D"/>
          </a:solidFill>
          <a:latin typeface="Helvetica Neue" charset="0"/>
          <a:ea typeface="ＭＳ Ｐゴシック" charset="-128"/>
        </a:defRPr>
      </a:lvl9pPr>
    </p:titleStyle>
    <p:bodyStyle>
      <a:lvl1pPr marL="342900" indent="-342900" algn="l" defTabSz="457200" rtl="0" eaLnBrk="0" fontAlgn="base" hangingPunct="0">
        <a:spcBef>
          <a:spcPct val="20000"/>
        </a:spcBef>
        <a:spcAft>
          <a:spcPct val="0"/>
        </a:spcAft>
        <a:buClr>
          <a:srgbClr val="231F20"/>
        </a:buClr>
        <a:buChar char="•"/>
        <a:defRPr sz="2400" kern="1200">
          <a:solidFill>
            <a:srgbClr val="231F20"/>
          </a:solidFill>
          <a:latin typeface="Helvetica Neue Light"/>
          <a:ea typeface="ＭＳ Ｐゴシック" charset="-128"/>
          <a:cs typeface="Helvetica Neue Light"/>
        </a:defRPr>
      </a:lvl1pPr>
      <a:lvl2pPr marL="365125" indent="319088" algn="l" defTabSz="457200" rtl="0" eaLnBrk="0" fontAlgn="base" hangingPunct="0">
        <a:spcBef>
          <a:spcPct val="20000"/>
        </a:spcBef>
        <a:spcAft>
          <a:spcPct val="0"/>
        </a:spcAft>
        <a:buFont typeface="Arial" panose="020B0604020202020204" pitchFamily="34" charset="0"/>
        <a:buChar char="•"/>
        <a:defRPr sz="2200" kern="1200">
          <a:solidFill>
            <a:srgbClr val="231F20"/>
          </a:solidFill>
          <a:latin typeface="Helvetica Neue Light"/>
          <a:ea typeface="ＭＳ Ｐゴシック" charset="-128"/>
          <a:cs typeface="Helvetica Neue Light"/>
        </a:defRPr>
      </a:lvl2pPr>
      <a:lvl3pPr marL="1143000" indent="-228600" algn="l" defTabSz="457200" rtl="0" eaLnBrk="0" fontAlgn="base" hangingPunct="0">
        <a:spcBef>
          <a:spcPct val="20000"/>
        </a:spcBef>
        <a:spcAft>
          <a:spcPct val="0"/>
        </a:spcAft>
        <a:buFont typeface="Lucida Grande" panose="020B0600040502020204" pitchFamily="34" charset="0"/>
        <a:buChar char="–"/>
        <a:defRPr sz="2000" kern="1200">
          <a:solidFill>
            <a:srgbClr val="231F20"/>
          </a:solidFill>
          <a:latin typeface="Helvetica Neue Light"/>
          <a:ea typeface="ＭＳ Ｐゴシック" charset="-128"/>
          <a:cs typeface="Helvetica Neue Light"/>
        </a:defRPr>
      </a:lvl3pPr>
      <a:lvl4pPr marL="1600200" indent="-228600" algn="l" defTabSz="457200" rtl="0" eaLnBrk="0" fontAlgn="base" hangingPunct="0">
        <a:spcBef>
          <a:spcPct val="20000"/>
        </a:spcBef>
        <a:spcAft>
          <a:spcPct val="0"/>
        </a:spcAft>
        <a:buFont typeface="Lucida Grande" panose="020B0600040502020204" pitchFamily="34" charset="0"/>
        <a:buChar char="»"/>
        <a:defRPr sz="2000" kern="1200">
          <a:solidFill>
            <a:srgbClr val="231F20"/>
          </a:solidFill>
          <a:latin typeface="Helvetica Neue Light"/>
          <a:ea typeface="ＭＳ Ｐゴシック" charset="-128"/>
          <a:cs typeface="Helvetica Neue Light"/>
        </a:defRPr>
      </a:lvl4pPr>
      <a:lvl5pPr marL="2057400" indent="-228600" algn="l" defTabSz="457200" rtl="0" eaLnBrk="0" fontAlgn="base" hangingPunct="0">
        <a:spcBef>
          <a:spcPct val="20000"/>
        </a:spcBef>
        <a:spcAft>
          <a:spcPct val="0"/>
        </a:spcAft>
        <a:buFont typeface="Wingdings" pitchFamily="2" charset="2"/>
        <a:buChar char="§"/>
        <a:defRPr sz="1600" kern="1200">
          <a:solidFill>
            <a:srgbClr val="231F20"/>
          </a:solidFill>
          <a:latin typeface="Helvetica Neue Light"/>
          <a:ea typeface="ＭＳ Ｐゴシック" charset="-128"/>
          <a:cs typeface="Helvetica Neue Light"/>
        </a:defRPr>
      </a:lvl5pPr>
      <a:lvl6pPr marL="2514600" indent="-228600" algn="l" defTabSz="457200" rtl="0" eaLnBrk="1" latinLnBrk="0" hangingPunct="1">
        <a:spcBef>
          <a:spcPct val="20000"/>
        </a:spcBef>
        <a:buFont typeface="Arial"/>
        <a:buChar char="•"/>
        <a:defRPr sz="1400" b="0" i="0" kern="1200">
          <a:solidFill>
            <a:schemeClr val="tx1"/>
          </a:solidFill>
          <a:latin typeface="Helvetica Neue Light"/>
          <a:ea typeface="+mn-ea"/>
          <a:cs typeface="Helvetica Neue Light"/>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4">
            <a:extLst>
              <a:ext uri="{FF2B5EF4-FFF2-40B4-BE49-F238E27FC236}">
                <a16:creationId xmlns:a16="http://schemas.microsoft.com/office/drawing/2014/main" id="{1B87AA56-8227-DE93-057F-E3A916BAF810}"/>
              </a:ext>
            </a:extLst>
          </p:cNvPr>
          <p:cNvSpPr>
            <a:spLocks noGrp="1"/>
          </p:cNvSpPr>
          <p:nvPr>
            <p:ph type="body" sz="quarter" idx="11"/>
          </p:nvPr>
        </p:nvSpPr>
        <p:spPr>
          <a:xfrm>
            <a:off x="876300" y="1108075"/>
            <a:ext cx="7251700" cy="2003425"/>
          </a:xfrm>
        </p:spPr>
        <p:txBody>
          <a:bodyPr/>
          <a:lstStyle/>
          <a:p>
            <a:r>
              <a:rPr lang="en-US" altLang="en-US" dirty="0">
                <a:latin typeface="Helvetica Neue Light" panose="02000403000000020004" pitchFamily="2" charset="0"/>
                <a:ea typeface="ＭＳ Ｐゴシック" panose="020B0600070205080204" pitchFamily="34" charset="-128"/>
              </a:rPr>
              <a:t>How Learning Works</a:t>
            </a:r>
          </a:p>
        </p:txBody>
      </p:sp>
      <p:sp>
        <p:nvSpPr>
          <p:cNvPr id="15362" name="Text Placeholder 3">
            <a:extLst>
              <a:ext uri="{FF2B5EF4-FFF2-40B4-BE49-F238E27FC236}">
                <a16:creationId xmlns:a16="http://schemas.microsoft.com/office/drawing/2014/main" id="{8995BD6B-FF9B-666E-508D-313EE22F1F36}"/>
              </a:ext>
            </a:extLst>
          </p:cNvPr>
          <p:cNvSpPr>
            <a:spLocks noGrp="1"/>
          </p:cNvSpPr>
          <p:nvPr>
            <p:ph type="body" sz="quarter" idx="10"/>
          </p:nvPr>
        </p:nvSpPr>
        <p:spPr>
          <a:xfrm>
            <a:off x="928687" y="2109787"/>
            <a:ext cx="6497723" cy="322262"/>
          </a:xfrm>
        </p:spPr>
        <p:txBody>
          <a:bodyPr/>
          <a:lstStyle/>
          <a:p>
            <a:pPr>
              <a:spcBef>
                <a:spcPct val="0"/>
              </a:spcBef>
            </a:pPr>
            <a:endParaRPr lang="en-US" altLang="en-US" b="1" dirty="0">
              <a:latin typeface="Helvetica Neue Light" panose="02000403000000020004" pitchFamily="2" charset="0"/>
              <a:ea typeface="ＭＳ Ｐゴシック" panose="020B0600070205080204" pitchFamily="34" charset="-128"/>
            </a:endParaRPr>
          </a:p>
          <a:p>
            <a:pPr>
              <a:spcBef>
                <a:spcPct val="0"/>
              </a:spcBef>
            </a:pPr>
            <a:endParaRPr lang="en-US" altLang="en-US" b="1" dirty="0">
              <a:latin typeface="Helvetica Neue Light" panose="02000403000000020004" pitchFamily="2" charset="0"/>
              <a:ea typeface="ＭＳ Ｐゴシック" panose="020B0600070205080204" pitchFamily="34" charset="-128"/>
            </a:endParaRPr>
          </a:p>
          <a:p>
            <a:pPr>
              <a:lnSpc>
                <a:spcPct val="100000"/>
              </a:lnSpc>
              <a:spcBef>
                <a:spcPct val="0"/>
              </a:spcBef>
            </a:pPr>
            <a:r>
              <a:rPr lang="en-US" altLang="en-US" sz="2400" b="1" dirty="0">
                <a:latin typeface="Helvetica Neue Light" panose="02000403000000020004" pitchFamily="2" charset="0"/>
                <a:ea typeface="ＭＳ Ｐゴシック" panose="020B0600070205080204" pitchFamily="34" charset="-128"/>
              </a:rPr>
              <a:t>Dr. Susan A. Ambrose</a:t>
            </a:r>
          </a:p>
          <a:p>
            <a:pPr>
              <a:lnSpc>
                <a:spcPct val="100000"/>
              </a:lnSpc>
              <a:spcBef>
                <a:spcPct val="0"/>
              </a:spcBef>
            </a:pPr>
            <a:r>
              <a:rPr lang="en-US" altLang="en-US" sz="2400" b="1" dirty="0">
                <a:latin typeface="Helvetica Neue Light" panose="02000403000000020004" pitchFamily="2" charset="0"/>
                <a:ea typeface="ＭＳ Ｐゴシック" panose="020B0600070205080204" pitchFamily="34" charset="-128"/>
              </a:rPr>
              <a:t>Happily Retired Professor &amp; Administrator </a:t>
            </a:r>
          </a:p>
          <a:p>
            <a:pPr>
              <a:lnSpc>
                <a:spcPct val="100000"/>
              </a:lnSpc>
              <a:spcBef>
                <a:spcPct val="0"/>
              </a:spcBef>
            </a:pPr>
            <a:r>
              <a:rPr lang="en-US" altLang="en-US" sz="2400" b="1" dirty="0">
                <a:latin typeface="Helvetica Neue Light" panose="02000403000000020004" pitchFamily="2" charset="0"/>
                <a:ea typeface="ＭＳ Ｐゴシック" panose="020B0600070205080204" pitchFamily="34" charset="-128"/>
              </a:rPr>
              <a:t>Carnegie Mellon University (31 years)</a:t>
            </a:r>
          </a:p>
          <a:p>
            <a:pPr>
              <a:lnSpc>
                <a:spcPct val="100000"/>
              </a:lnSpc>
              <a:spcBef>
                <a:spcPct val="0"/>
              </a:spcBef>
            </a:pPr>
            <a:r>
              <a:rPr lang="en-US" altLang="en-US" sz="2400" b="1" dirty="0">
                <a:latin typeface="Helvetica Neue Light" panose="02000403000000020004" pitchFamily="2" charset="0"/>
                <a:ea typeface="ＭＳ Ｐゴシック" panose="020B0600070205080204" pitchFamily="34" charset="-128"/>
              </a:rPr>
              <a:t>Northeastern University (8 years)</a:t>
            </a:r>
          </a:p>
          <a:p>
            <a:pPr>
              <a:lnSpc>
                <a:spcPct val="150000"/>
              </a:lnSpc>
              <a:spcBef>
                <a:spcPct val="0"/>
              </a:spcBef>
            </a:pPr>
            <a:endParaRPr lang="en-US" altLang="en-US" sz="2400" dirty="0">
              <a:latin typeface="Helvetica Neue Light" panose="02000403000000020004" pitchFamily="2" charset="0"/>
              <a:ea typeface="ＭＳ Ｐゴシック" panose="020B0600070205080204" pitchFamily="34" charset="-128"/>
            </a:endParaRPr>
          </a:p>
        </p:txBody>
      </p:sp>
      <p:sp>
        <p:nvSpPr>
          <p:cNvPr id="15363" name="Text Placeholder 5">
            <a:extLst>
              <a:ext uri="{FF2B5EF4-FFF2-40B4-BE49-F238E27FC236}">
                <a16:creationId xmlns:a16="http://schemas.microsoft.com/office/drawing/2014/main" id="{5BF2739F-D1FB-4252-A0F1-995487E71CD4}"/>
              </a:ext>
            </a:extLst>
          </p:cNvPr>
          <p:cNvSpPr>
            <a:spLocks noGrp="1"/>
          </p:cNvSpPr>
          <p:nvPr>
            <p:ph type="body" sz="quarter" idx="12"/>
          </p:nvPr>
        </p:nvSpPr>
        <p:spPr>
          <a:xfrm>
            <a:off x="928688" y="4263080"/>
            <a:ext cx="5251450" cy="1401119"/>
          </a:xfrm>
        </p:spPr>
        <p:txBody>
          <a:bodyPr/>
          <a:lstStyle/>
          <a:p>
            <a:pPr>
              <a:buFontTx/>
              <a:buNone/>
            </a:pPr>
            <a:endParaRPr lang="en-US" altLang="en-US" b="1" dirty="0">
              <a:latin typeface="Helvetica Neue Light" panose="02000403000000020004" pitchFamily="2" charset="0"/>
              <a:ea typeface="ＭＳ Ｐゴシック" panose="020B0600070205080204" pitchFamily="34" charset="-128"/>
            </a:endParaRPr>
          </a:p>
          <a:p>
            <a:pPr>
              <a:buFontTx/>
              <a:buNone/>
            </a:pPr>
            <a:endParaRPr lang="en-US" altLang="en-US" b="1" dirty="0">
              <a:latin typeface="Helvetica Neue Light" panose="02000403000000020004" pitchFamily="2" charset="0"/>
              <a:ea typeface="ＭＳ Ｐゴシック" panose="020B0600070205080204" pitchFamily="34" charset="-128"/>
            </a:endParaRPr>
          </a:p>
          <a:p>
            <a:pPr>
              <a:lnSpc>
                <a:spcPct val="100000"/>
              </a:lnSpc>
              <a:buFontTx/>
              <a:buNone/>
            </a:pPr>
            <a:r>
              <a:rPr lang="en-US" altLang="en-US" sz="1800" b="1" dirty="0">
                <a:latin typeface="Helvetica Neue Light" panose="02000403000000020004" pitchFamily="2" charset="0"/>
                <a:ea typeface="ＭＳ Ｐゴシック" panose="020B0600070205080204" pitchFamily="34" charset="-128"/>
              </a:rPr>
              <a:t>March 15, 2024</a:t>
            </a:r>
          </a:p>
          <a:p>
            <a:pPr>
              <a:buFontTx/>
              <a:buNone/>
            </a:pPr>
            <a:endParaRPr lang="en-US" altLang="en-US" b="1" dirty="0">
              <a:latin typeface="Helvetica Neue Light" panose="02000403000000020004" pitchFamily="2" charset="0"/>
              <a:ea typeface="ＭＳ Ｐゴシック" panose="020B0600070205080204" pitchFamily="34" charset="-128"/>
            </a:endParaRPr>
          </a:p>
          <a:p>
            <a:pPr>
              <a:buFontTx/>
              <a:buNone/>
            </a:pPr>
            <a:endParaRPr lang="en-US" altLang="en-US" dirty="0">
              <a:latin typeface="Helvetica Neue Light" panose="02000403000000020004" pitchFamily="2" charset="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7857B2FF-2EFD-B876-A7B3-D7A2984134D6}"/>
              </a:ext>
            </a:extLst>
          </p:cNvPr>
          <p:cNvSpPr>
            <a:spLocks noGrp="1"/>
          </p:cNvSpPr>
          <p:nvPr>
            <p:ph type="title"/>
          </p:nvPr>
        </p:nvSpPr>
        <p:spPr>
          <a:xfrm>
            <a:off x="558800" y="177800"/>
            <a:ext cx="7688263" cy="558800"/>
          </a:xfrm>
          <a:ln/>
        </p:spPr>
        <p:txBody>
          <a:bodyPr/>
          <a:lstStyle/>
          <a:p>
            <a:r>
              <a:rPr lang="en-US" altLang="en-US">
                <a:latin typeface="Helvetica Neue" panose="02000503000000020004" pitchFamily="2" charset="0"/>
                <a:ea typeface="ＭＳ Ｐゴシック" panose="020B0600070205080204" pitchFamily="34" charset="-128"/>
              </a:rPr>
              <a:t>The Principles at a Glance </a:t>
            </a:r>
          </a:p>
        </p:txBody>
      </p:sp>
      <p:sp>
        <p:nvSpPr>
          <p:cNvPr id="31746" name="Text Placeholder 2">
            <a:extLst>
              <a:ext uri="{FF2B5EF4-FFF2-40B4-BE49-F238E27FC236}">
                <a16:creationId xmlns:a16="http://schemas.microsoft.com/office/drawing/2014/main" id="{7C7ED2D9-B7DA-EC7A-DDDD-0101E4E9D6B6}"/>
              </a:ext>
            </a:extLst>
          </p:cNvPr>
          <p:cNvSpPr>
            <a:spLocks noGrp="1"/>
          </p:cNvSpPr>
          <p:nvPr>
            <p:ph type="body" sz="quarter" idx="12"/>
          </p:nvPr>
        </p:nvSpPr>
        <p:spPr>
          <a:xfrm>
            <a:off x="533400" y="863600"/>
            <a:ext cx="8128000" cy="5156200"/>
          </a:xfrm>
        </p:spPr>
        <p:txBody>
          <a:bodyPr/>
          <a:lstStyle/>
          <a:p>
            <a:pPr marL="457200" indent="-457200" eaLnBrk="1" hangingPunct="1">
              <a:spcBef>
                <a:spcPts val="1775"/>
              </a:spcBef>
              <a:buFont typeface="Calibri" panose="020F0502020204030204" pitchFamily="34" charset="0"/>
              <a:buAutoNum type="arabicPeriod"/>
            </a:pPr>
            <a:r>
              <a:rPr lang="en-US" altLang="en-US" sz="2000">
                <a:latin typeface="Helvetica Neue Light" panose="02000403000000020004" pitchFamily="2" charset="0"/>
                <a:ea typeface="ＭＳ Ｐゴシック" panose="020B0600070205080204" pitchFamily="34" charset="-128"/>
              </a:rPr>
              <a:t>Students</a:t>
            </a:r>
            <a:r>
              <a:rPr lang="ja-JP" altLang="en-US" sz="2000">
                <a:latin typeface="Helvetica Neue Light" panose="02000403000000020004" pitchFamily="2" charset="0"/>
                <a:ea typeface="ＭＳ Ｐゴシック" panose="020B0600070205080204" pitchFamily="34" charset="-128"/>
              </a:rPr>
              <a:t>’</a:t>
            </a:r>
            <a:r>
              <a:rPr lang="en-US" altLang="ja-JP" sz="2000">
                <a:latin typeface="Helvetica Neue Light" panose="02000403000000020004" pitchFamily="2" charset="0"/>
                <a:ea typeface="ＭＳ Ｐゴシック" panose="020B0600070205080204" pitchFamily="34" charset="-128"/>
              </a:rPr>
              <a:t> </a:t>
            </a:r>
            <a:r>
              <a:rPr lang="en-US" altLang="ja-JP" sz="2000" b="1">
                <a:solidFill>
                  <a:srgbClr val="979354"/>
                </a:solidFill>
                <a:latin typeface="Helvetica Neue Light" panose="02000403000000020004" pitchFamily="2" charset="0"/>
                <a:ea typeface="ＭＳ Ｐゴシック" panose="020B0600070205080204" pitchFamily="34" charset="-128"/>
              </a:rPr>
              <a:t>prior knowledge </a:t>
            </a:r>
            <a:r>
              <a:rPr lang="en-US" altLang="ja-JP" sz="2000">
                <a:latin typeface="Helvetica Neue Light" panose="02000403000000020004" pitchFamily="2" charset="0"/>
                <a:ea typeface="ＭＳ Ｐゴシック" panose="020B0600070205080204" pitchFamily="34" charset="-128"/>
              </a:rPr>
              <a:t>can help or hinder learning. </a:t>
            </a:r>
          </a:p>
          <a:p>
            <a:pPr marL="457200" indent="-457200" eaLnBrk="1" hangingPunct="1">
              <a:spcBef>
                <a:spcPts val="1775"/>
              </a:spcBef>
              <a:buFont typeface="Calibri" panose="020F0502020204030204" pitchFamily="34" charset="0"/>
              <a:buAutoNum type="arabicPeriod"/>
            </a:pPr>
            <a:r>
              <a:rPr lang="en-US" altLang="en-US" sz="2000">
                <a:latin typeface="Helvetica Neue Light" panose="02000403000000020004" pitchFamily="2" charset="0"/>
                <a:ea typeface="ＭＳ Ｐゴシック" panose="020B0600070205080204" pitchFamily="34" charset="-128"/>
              </a:rPr>
              <a:t>How students </a:t>
            </a:r>
            <a:r>
              <a:rPr lang="en-US" altLang="en-US" sz="2000" b="1">
                <a:solidFill>
                  <a:srgbClr val="979354"/>
                </a:solidFill>
                <a:latin typeface="Helvetica Neue Light" panose="02000403000000020004" pitchFamily="2" charset="0"/>
                <a:ea typeface="ＭＳ Ｐゴシック" panose="020B0600070205080204" pitchFamily="34" charset="-128"/>
              </a:rPr>
              <a:t>organize knowledge </a:t>
            </a:r>
            <a:r>
              <a:rPr lang="en-US" altLang="en-US" sz="2000">
                <a:latin typeface="Helvetica Neue Light" panose="02000403000000020004" pitchFamily="2" charset="0"/>
                <a:ea typeface="ＭＳ Ｐゴシック" panose="020B0600070205080204" pitchFamily="34" charset="-128"/>
              </a:rPr>
              <a:t>influences how they learn and apply what they know. </a:t>
            </a:r>
          </a:p>
          <a:p>
            <a:pPr marL="457200" indent="-457200" eaLnBrk="1" hangingPunct="1">
              <a:spcBef>
                <a:spcPts val="1775"/>
              </a:spcBef>
              <a:buFont typeface="Calibri" panose="020F0502020204030204" pitchFamily="34" charset="0"/>
              <a:buAutoNum type="arabicPeriod"/>
            </a:pPr>
            <a:r>
              <a:rPr lang="en-US" altLang="en-US" sz="2000">
                <a:latin typeface="Helvetica Neue Light" panose="02000403000000020004" pitchFamily="2" charset="0"/>
                <a:ea typeface="ＭＳ Ｐゴシック" panose="020B0600070205080204" pitchFamily="34" charset="-128"/>
              </a:rPr>
              <a:t>Students</a:t>
            </a:r>
            <a:r>
              <a:rPr lang="ja-JP" altLang="en-US" sz="2000">
                <a:latin typeface="Helvetica Neue Light" panose="02000403000000020004" pitchFamily="2" charset="0"/>
                <a:ea typeface="ＭＳ Ｐゴシック" panose="020B0600070205080204" pitchFamily="34" charset="-128"/>
              </a:rPr>
              <a:t>’</a:t>
            </a:r>
            <a:r>
              <a:rPr lang="en-US" altLang="ja-JP" sz="2000">
                <a:latin typeface="Helvetica Neue Light" panose="02000403000000020004" pitchFamily="2" charset="0"/>
                <a:ea typeface="ＭＳ Ｐゴシック" panose="020B0600070205080204" pitchFamily="34" charset="-128"/>
              </a:rPr>
              <a:t> </a:t>
            </a:r>
            <a:r>
              <a:rPr lang="en-US" altLang="ja-JP" sz="2000" b="1">
                <a:solidFill>
                  <a:srgbClr val="979354"/>
                </a:solidFill>
                <a:latin typeface="Helvetica Neue Light" panose="02000403000000020004" pitchFamily="2" charset="0"/>
                <a:ea typeface="ＭＳ Ｐゴシック" panose="020B0600070205080204" pitchFamily="34" charset="-128"/>
              </a:rPr>
              <a:t>motivation</a:t>
            </a:r>
            <a:r>
              <a:rPr lang="en-US" altLang="ja-JP" sz="2000">
                <a:latin typeface="Helvetica Neue Light" panose="02000403000000020004" pitchFamily="2" charset="0"/>
                <a:ea typeface="ＭＳ Ｐゴシック" panose="020B0600070205080204" pitchFamily="34" charset="-128"/>
              </a:rPr>
              <a:t> determines, directs, and sustains what they do to learn. </a:t>
            </a:r>
          </a:p>
          <a:p>
            <a:pPr marL="457200" indent="-457200" eaLnBrk="1" hangingPunct="1">
              <a:spcBef>
                <a:spcPts val="1775"/>
              </a:spcBef>
              <a:buFont typeface="Calibri" panose="020F0502020204030204" pitchFamily="34" charset="0"/>
              <a:buAutoNum type="arabicPeriod"/>
            </a:pPr>
            <a:r>
              <a:rPr lang="en-US" altLang="ja-JP" sz="2000">
                <a:latin typeface="Helvetica Neue Light" panose="02000403000000020004" pitchFamily="2" charset="0"/>
                <a:ea typeface="ＭＳ Ｐゴシック" panose="020B0600070205080204" pitchFamily="34" charset="-128"/>
              </a:rPr>
              <a:t>To develop </a:t>
            </a:r>
            <a:r>
              <a:rPr lang="en-US" altLang="ja-JP" sz="2000" b="1">
                <a:solidFill>
                  <a:srgbClr val="979354"/>
                </a:solidFill>
                <a:latin typeface="Helvetica Neue Light" panose="02000403000000020004" pitchFamily="2" charset="0"/>
                <a:ea typeface="ＭＳ Ｐゴシック" panose="020B0600070205080204" pitchFamily="34" charset="-128"/>
              </a:rPr>
              <a:t>mastery</a:t>
            </a:r>
            <a:r>
              <a:rPr lang="en-US" altLang="ja-JP" sz="2000">
                <a:latin typeface="Helvetica Neue Light" panose="02000403000000020004" pitchFamily="2" charset="0"/>
                <a:ea typeface="ＭＳ Ｐゴシック" panose="020B0600070205080204" pitchFamily="34" charset="-128"/>
              </a:rPr>
              <a:t>, students must acquire component skills, practice integrating them, and know when to apply them.</a:t>
            </a:r>
          </a:p>
          <a:p>
            <a:pPr marL="457200" indent="-457200" eaLnBrk="1" hangingPunct="1">
              <a:spcBef>
                <a:spcPts val="1775"/>
              </a:spcBef>
              <a:buFont typeface="Calibri" panose="020F0502020204030204" pitchFamily="34" charset="0"/>
              <a:buAutoNum type="arabicPeriod"/>
            </a:pPr>
            <a:r>
              <a:rPr lang="en-US" altLang="ja-JP" sz="2000" b="1">
                <a:solidFill>
                  <a:srgbClr val="979354"/>
                </a:solidFill>
                <a:latin typeface="Helvetica Neue Light" panose="02000403000000020004" pitchFamily="2" charset="0"/>
                <a:ea typeface="ＭＳ Ｐゴシック" panose="020B0600070205080204" pitchFamily="34" charset="-128"/>
              </a:rPr>
              <a:t>Goal-directed practice </a:t>
            </a:r>
            <a:r>
              <a:rPr lang="en-US" altLang="ja-JP" sz="2000">
                <a:latin typeface="Helvetica Neue Light" panose="02000403000000020004" pitchFamily="2" charset="0"/>
                <a:ea typeface="ＭＳ Ｐゴシック" panose="020B0600070205080204" pitchFamily="34" charset="-128"/>
              </a:rPr>
              <a:t>coupled </a:t>
            </a:r>
            <a:r>
              <a:rPr lang="en-US" altLang="ja-JP" sz="2000" b="1">
                <a:latin typeface="Helvetica Neue Light" panose="02000403000000020004" pitchFamily="2" charset="0"/>
                <a:ea typeface="ＭＳ Ｐゴシック" panose="020B0600070205080204" pitchFamily="34" charset="-128"/>
              </a:rPr>
              <a:t>with </a:t>
            </a:r>
            <a:r>
              <a:rPr lang="en-US" altLang="ja-JP" sz="2000" b="1">
                <a:solidFill>
                  <a:srgbClr val="979354"/>
                </a:solidFill>
                <a:latin typeface="Helvetica Neue Light" panose="02000403000000020004" pitchFamily="2" charset="0"/>
                <a:ea typeface="ＭＳ Ｐゴシック" panose="020B0600070205080204" pitchFamily="34" charset="-128"/>
              </a:rPr>
              <a:t>targeted feedback </a:t>
            </a:r>
            <a:r>
              <a:rPr lang="en-US" altLang="ja-JP" sz="2000">
                <a:latin typeface="Helvetica Neue Light" panose="02000403000000020004" pitchFamily="2" charset="0"/>
                <a:ea typeface="ＭＳ Ｐゴシック" panose="020B0600070205080204" pitchFamily="34" charset="-128"/>
              </a:rPr>
              <a:t>enhances the quality of students’ learning. </a:t>
            </a:r>
          </a:p>
          <a:p>
            <a:pPr marL="457200" indent="-457200" eaLnBrk="1" hangingPunct="1">
              <a:spcBef>
                <a:spcPts val="1775"/>
              </a:spcBef>
              <a:buFont typeface="Calibri" panose="020F0502020204030204" pitchFamily="34" charset="0"/>
              <a:buAutoNum type="arabicPeriod"/>
            </a:pPr>
            <a:r>
              <a:rPr lang="en-US" altLang="en-US" sz="2000">
                <a:latin typeface="Helvetica Neue Light" panose="02000403000000020004" pitchFamily="2" charset="0"/>
                <a:ea typeface="ＭＳ Ｐゴシック" panose="020B0600070205080204" pitchFamily="34" charset="-128"/>
              </a:rPr>
              <a:t>Students</a:t>
            </a:r>
            <a:r>
              <a:rPr lang="ja-JP" altLang="en-US" sz="2000">
                <a:latin typeface="Helvetica Neue Light" panose="02000403000000020004" pitchFamily="2" charset="0"/>
                <a:ea typeface="ＭＳ Ｐゴシック" panose="020B0600070205080204" pitchFamily="34" charset="-128"/>
              </a:rPr>
              <a:t>’</a:t>
            </a:r>
            <a:r>
              <a:rPr lang="en-US" altLang="ja-JP" sz="2000">
                <a:latin typeface="Helvetica Neue Light" panose="02000403000000020004" pitchFamily="2" charset="0"/>
                <a:ea typeface="ＭＳ Ｐゴシック" panose="020B0600070205080204" pitchFamily="34" charset="-128"/>
              </a:rPr>
              <a:t> current </a:t>
            </a:r>
            <a:r>
              <a:rPr lang="en-US" altLang="ja-JP" sz="2000" b="1">
                <a:solidFill>
                  <a:srgbClr val="979354"/>
                </a:solidFill>
                <a:latin typeface="Helvetica Neue Light" panose="02000403000000020004" pitchFamily="2" charset="0"/>
                <a:ea typeface="ＭＳ Ｐゴシック" panose="020B0600070205080204" pitchFamily="34" charset="-128"/>
              </a:rPr>
              <a:t>level of development </a:t>
            </a:r>
            <a:r>
              <a:rPr lang="en-US" altLang="ja-JP" sz="2000">
                <a:latin typeface="Helvetica Neue Light" panose="02000403000000020004" pitchFamily="2" charset="0"/>
                <a:ea typeface="ＭＳ Ｐゴシック" panose="020B0600070205080204" pitchFamily="34" charset="-128"/>
              </a:rPr>
              <a:t>interacts with the social, emotional, and intellectual climate of the course to impact learning. </a:t>
            </a:r>
          </a:p>
          <a:p>
            <a:pPr marL="457200" indent="-457200" eaLnBrk="1" hangingPunct="1">
              <a:spcBef>
                <a:spcPts val="1775"/>
              </a:spcBef>
              <a:buFont typeface="Calibri" panose="020F0502020204030204" pitchFamily="34" charset="0"/>
              <a:buAutoNum type="arabicPeriod"/>
            </a:pPr>
            <a:r>
              <a:rPr lang="en-US" altLang="en-US" sz="2000">
                <a:latin typeface="Helvetica Neue Light" panose="02000403000000020004" pitchFamily="2" charset="0"/>
                <a:ea typeface="ＭＳ Ｐゴシック" panose="020B0600070205080204" pitchFamily="34" charset="-128"/>
              </a:rPr>
              <a:t>To become </a:t>
            </a:r>
            <a:r>
              <a:rPr lang="en-US" altLang="en-US" sz="2000" b="1">
                <a:solidFill>
                  <a:srgbClr val="979354"/>
                </a:solidFill>
                <a:latin typeface="Helvetica Neue Light" panose="02000403000000020004" pitchFamily="2" charset="0"/>
                <a:ea typeface="ＭＳ Ｐゴシック" panose="020B0600070205080204" pitchFamily="34" charset="-128"/>
              </a:rPr>
              <a:t>self-directed learners</a:t>
            </a:r>
            <a:r>
              <a:rPr lang="en-US" altLang="en-US" sz="2000">
                <a:latin typeface="Helvetica Neue Light" panose="02000403000000020004" pitchFamily="2" charset="0"/>
                <a:ea typeface="ＭＳ Ｐゴシック" panose="020B0600070205080204" pitchFamily="34" charset="-128"/>
              </a:rPr>
              <a:t>, students must learn to monitor and adjust their approaches to learning.</a:t>
            </a:r>
          </a:p>
          <a:p>
            <a:pPr marL="457200" indent="-457200" eaLnBrk="1" hangingPunct="1">
              <a:spcBef>
                <a:spcPts val="1775"/>
              </a:spcBef>
              <a:buFont typeface="Calibri" panose="020F0502020204030204" pitchFamily="34" charset="0"/>
              <a:buAutoNum type="arabicPeriod"/>
            </a:pPr>
            <a:endParaRPr lang="en-US" altLang="ja-JP" sz="2000">
              <a:latin typeface="Helvetica Neue Light" panose="02000403000000020004" pitchFamily="2" charset="0"/>
              <a:ea typeface="ＭＳ Ｐゴシック" panose="020B0600070205080204" pitchFamily="34" charset="-128"/>
            </a:endParaRPr>
          </a:p>
          <a:p>
            <a:pPr marL="457200" indent="-457200" eaLnBrk="1" hangingPunct="1">
              <a:spcBef>
                <a:spcPts val="1775"/>
              </a:spcBef>
              <a:buFont typeface="Calibri" panose="020F0502020204030204" pitchFamily="34" charset="0"/>
              <a:buAutoNum type="arabicPeriod"/>
            </a:pPr>
            <a:endParaRPr lang="en-US" altLang="en-US">
              <a:latin typeface="Helvetica Neue Light" panose="02000403000000020004" pitchFamily="2" charset="0"/>
              <a:ea typeface="ＭＳ Ｐゴシック" panose="020B0600070205080204" pitchFamily="34" charset="-128"/>
            </a:endParaRPr>
          </a:p>
          <a:p>
            <a:pPr marL="457200" indent="-457200"/>
            <a:endParaRPr lang="en-US" altLang="en-US">
              <a:latin typeface="Helvetica Neue Light" panose="02000403000000020004" pitchFamily="2" charset="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4" descr="priorknowledge-01-01-01.png">
            <a:extLst>
              <a:ext uri="{FF2B5EF4-FFF2-40B4-BE49-F238E27FC236}">
                <a16:creationId xmlns:a16="http://schemas.microsoft.com/office/drawing/2014/main" id="{600751AD-A455-98C0-0CA3-DDF9F37E92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0">
            <a:extLst>
              <a:ext uri="{FF2B5EF4-FFF2-40B4-BE49-F238E27FC236}">
                <a16:creationId xmlns:a16="http://schemas.microsoft.com/office/drawing/2014/main" id="{3679B0B4-C8CA-7D5D-384D-CAC48C08DE46}"/>
              </a:ext>
            </a:extLst>
          </p:cNvPr>
          <p:cNvSpPr>
            <a:spLocks noGrp="1"/>
          </p:cNvSpPr>
          <p:nvPr>
            <p:ph type="ctrTitle"/>
          </p:nvPr>
        </p:nvSpPr>
        <p:spPr>
          <a:xfrm>
            <a:off x="736600" y="444500"/>
            <a:ext cx="7759700" cy="812800"/>
          </a:xfrm>
        </p:spPr>
        <p:txBody>
          <a:bodyPr/>
          <a:lstStyle/>
          <a:p>
            <a:pPr eaLnBrk="1" hangingPunct="1">
              <a:buFont typeface="+mj-lt" charset="0"/>
              <a:buNone/>
            </a:pPr>
            <a:r>
              <a:rPr lang="en-US" altLang="en-US" b="0">
                <a:solidFill>
                  <a:srgbClr val="A71418"/>
                </a:solidFill>
                <a:latin typeface="Helvetica Neue" panose="02000503000000020004" pitchFamily="2" charset="0"/>
                <a:ea typeface="ＭＳ Ｐゴシック" panose="020B0600070205080204" pitchFamily="34" charset="-128"/>
              </a:rPr>
              <a:t>1. Students</a:t>
            </a:r>
            <a:r>
              <a:rPr lang="ja-JP" altLang="en-US" b="0">
                <a:solidFill>
                  <a:srgbClr val="A71418"/>
                </a:solidFill>
                <a:latin typeface="Helvetica Neue" panose="02000503000000020004" pitchFamily="2" charset="0"/>
                <a:ea typeface="ＭＳ Ｐゴシック" panose="020B0600070205080204" pitchFamily="34" charset="-128"/>
              </a:rPr>
              <a:t>’</a:t>
            </a:r>
            <a:r>
              <a:rPr lang="en-US" altLang="ja-JP" b="0">
                <a:solidFill>
                  <a:srgbClr val="A71418"/>
                </a:solidFill>
                <a:latin typeface="Helvetica Neue" panose="02000503000000020004" pitchFamily="2" charset="0"/>
                <a:ea typeface="ＭＳ Ｐゴシック" panose="020B0600070205080204" pitchFamily="34" charset="-128"/>
              </a:rPr>
              <a:t> prior knowledge can help or hinder learning.</a:t>
            </a:r>
            <a:endParaRPr lang="en-US" altLang="en-US" b="0">
              <a:solidFill>
                <a:srgbClr val="A71418"/>
              </a:solidFill>
              <a:latin typeface="Helvetica Neue" panose="02000503000000020004" pitchFamily="2" charset="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5">
            <a:extLst>
              <a:ext uri="{FF2B5EF4-FFF2-40B4-BE49-F238E27FC236}">
                <a16:creationId xmlns:a16="http://schemas.microsoft.com/office/drawing/2014/main" id="{442F7A44-5094-1261-01C5-CD9D317F08D4}"/>
              </a:ext>
            </a:extLst>
          </p:cNvPr>
          <p:cNvGrpSpPr>
            <a:grpSpLocks/>
          </p:cNvGrpSpPr>
          <p:nvPr/>
        </p:nvGrpSpPr>
        <p:grpSpPr bwMode="auto">
          <a:xfrm>
            <a:off x="1333500" y="2336800"/>
            <a:ext cx="6400800" cy="1747838"/>
            <a:chOff x="1143001" y="4267081"/>
            <a:chExt cx="6400086" cy="1748097"/>
          </a:xfrm>
        </p:grpSpPr>
        <p:sp>
          <p:nvSpPr>
            <p:cNvPr id="5" name="Rectangle 4">
              <a:extLst>
                <a:ext uri="{FF2B5EF4-FFF2-40B4-BE49-F238E27FC236}">
                  <a16:creationId xmlns:a16="http://schemas.microsoft.com/office/drawing/2014/main" id="{8B01C834-EE93-46A0-FC97-EC345F6782E5}"/>
                </a:ext>
              </a:extLst>
            </p:cNvPr>
            <p:cNvSpPr>
              <a:spLocks noChangeArrowheads="1"/>
            </p:cNvSpPr>
            <p:nvPr/>
          </p:nvSpPr>
          <p:spPr bwMode="auto">
            <a:xfrm>
              <a:off x="1143001" y="4267081"/>
              <a:ext cx="6387387" cy="1575033"/>
            </a:xfrm>
            <a:prstGeom prst="rect">
              <a:avLst/>
            </a:prstGeom>
            <a:solidFill>
              <a:srgbClr val="DCE6F2"/>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4819" name="TextBox 4">
              <a:extLst>
                <a:ext uri="{FF2B5EF4-FFF2-40B4-BE49-F238E27FC236}">
                  <a16:creationId xmlns:a16="http://schemas.microsoft.com/office/drawing/2014/main" id="{87D8EA22-ED91-425E-1EE9-089790A23898}"/>
                </a:ext>
              </a:extLst>
            </p:cNvPr>
            <p:cNvSpPr txBox="1">
              <a:spLocks noChangeArrowheads="1"/>
            </p:cNvSpPr>
            <p:nvPr/>
          </p:nvSpPr>
          <p:spPr bwMode="auto">
            <a:xfrm>
              <a:off x="1424773" y="4445518"/>
              <a:ext cx="61183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a:t>“</a:t>
              </a:r>
              <a:r>
                <a:rPr lang="en-US" altLang="ja-JP"/>
                <a:t>It’s not what we don’t know that gives us trouble. It’s what we know that ain’t so.</a:t>
              </a:r>
              <a:r>
                <a:rPr lang="ja-JP" altLang="en-US"/>
                <a:t>”</a:t>
              </a:r>
              <a:r>
                <a:rPr lang="en-US" altLang="ja-JP"/>
                <a:t>       </a:t>
              </a:r>
            </a:p>
            <a:p>
              <a:pPr eaLnBrk="1" hangingPunct="1"/>
              <a:r>
                <a:rPr lang="en-US" altLang="en-US"/>
                <a:t>				   Will Rogers</a:t>
              </a:r>
            </a:p>
            <a:p>
              <a:pPr eaLnBrk="1" hangingPunct="1"/>
              <a:endParaRPr lang="en-US"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Placeholder 8" descr="organization-b-02-02.png">
            <a:extLst>
              <a:ext uri="{FF2B5EF4-FFF2-40B4-BE49-F238E27FC236}">
                <a16:creationId xmlns:a16="http://schemas.microsoft.com/office/drawing/2014/main" id="{38DDC24B-5BE3-A6C2-907C-DEC049FF1C34}"/>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22225" y="547688"/>
            <a:ext cx="9159875" cy="6411912"/>
          </a:xfrm>
        </p:spPr>
      </p:pic>
      <p:sp>
        <p:nvSpPr>
          <p:cNvPr id="35842" name="Title 4">
            <a:extLst>
              <a:ext uri="{FF2B5EF4-FFF2-40B4-BE49-F238E27FC236}">
                <a16:creationId xmlns:a16="http://schemas.microsoft.com/office/drawing/2014/main" id="{4848FBB7-C7B0-138E-877B-BE6826031CA6}"/>
              </a:ext>
            </a:extLst>
          </p:cNvPr>
          <p:cNvSpPr>
            <a:spLocks noGrp="1"/>
          </p:cNvSpPr>
          <p:nvPr>
            <p:ph type="ctrTitle"/>
          </p:nvPr>
        </p:nvSpPr>
        <p:spPr>
          <a:xfrm>
            <a:off x="749300" y="457200"/>
            <a:ext cx="7048500" cy="812800"/>
          </a:xfrm>
        </p:spPr>
        <p:txBody>
          <a:bodyPr/>
          <a:lstStyle/>
          <a:p>
            <a:pPr marL="0" indent="0" eaLnBrk="1" hangingPunct="1">
              <a:buFont typeface="+mj-lt" charset="0"/>
              <a:buNone/>
            </a:pPr>
            <a:r>
              <a:rPr lang="en-US" altLang="en-US" b="0">
                <a:solidFill>
                  <a:srgbClr val="A71418"/>
                </a:solidFill>
                <a:latin typeface="Helvetica Neue" panose="02000503000000020004" pitchFamily="2" charset="0"/>
                <a:ea typeface="ＭＳ Ｐゴシック" panose="020B0600070205080204" pitchFamily="34" charset="-128"/>
              </a:rPr>
              <a:t>2. How students organize knowledge influences how they learn and apply what they know.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89A87A9F-7804-1E56-2FDC-78A74026FAA0}"/>
              </a:ext>
            </a:extLst>
          </p:cNvPr>
          <p:cNvSpPr>
            <a:spLocks noGrp="1"/>
          </p:cNvSpPr>
          <p:nvPr>
            <p:ph type="ctrTitle"/>
          </p:nvPr>
        </p:nvSpPr>
        <p:spPr>
          <a:xfrm>
            <a:off x="939800" y="457200"/>
            <a:ext cx="7297738" cy="812800"/>
          </a:xfrm>
        </p:spPr>
        <p:txBody>
          <a:bodyPr/>
          <a:lstStyle/>
          <a:p>
            <a:pPr marL="0" indent="0" eaLnBrk="1" hangingPunct="1">
              <a:buFont typeface="+mj-lt" charset="0"/>
              <a:buNone/>
            </a:pPr>
            <a:r>
              <a:rPr lang="en-US" altLang="en-US" sz="2000" b="0">
                <a:solidFill>
                  <a:schemeClr val="tx1"/>
                </a:solidFill>
                <a:latin typeface="Helvetica Neue" panose="02000503000000020004" pitchFamily="2" charset="0"/>
                <a:ea typeface="ＭＳ Ｐゴシック" panose="020B0600070205080204" pitchFamily="34" charset="-128"/>
              </a:rPr>
              <a:t>Knowledge organizations vary in how individual pieces of knowledge are related.</a:t>
            </a:r>
          </a:p>
        </p:txBody>
      </p:sp>
      <p:pic>
        <p:nvPicPr>
          <p:cNvPr id="37890" name="Content Placeholder 4" descr="Figure2-2.png">
            <a:extLst>
              <a:ext uri="{FF2B5EF4-FFF2-40B4-BE49-F238E27FC236}">
                <a16:creationId xmlns:a16="http://schemas.microsoft.com/office/drawing/2014/main" id="{1282614D-EC0D-CC4C-269B-86D495DAAA9D}"/>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0" y="457200"/>
            <a:ext cx="9144000" cy="6400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Placeholder 5" descr="Principle-Motivation.pdf">
            <a:extLst>
              <a:ext uri="{FF2B5EF4-FFF2-40B4-BE49-F238E27FC236}">
                <a16:creationId xmlns:a16="http://schemas.microsoft.com/office/drawing/2014/main" id="{9D9BF21F-CEAF-31CA-AD8F-7AC6223E0018}"/>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50800" y="266700"/>
            <a:ext cx="9144000" cy="6400800"/>
          </a:xfrm>
        </p:spPr>
      </p:pic>
      <p:sp>
        <p:nvSpPr>
          <p:cNvPr id="39938" name="Title 1">
            <a:extLst>
              <a:ext uri="{FF2B5EF4-FFF2-40B4-BE49-F238E27FC236}">
                <a16:creationId xmlns:a16="http://schemas.microsoft.com/office/drawing/2014/main" id="{91B7AD1C-31A8-2542-5031-F5F0E62D9C21}"/>
              </a:ext>
            </a:extLst>
          </p:cNvPr>
          <p:cNvSpPr>
            <a:spLocks noGrp="1"/>
          </p:cNvSpPr>
          <p:nvPr>
            <p:ph type="ctrTitle"/>
          </p:nvPr>
        </p:nvSpPr>
        <p:spPr>
          <a:xfrm>
            <a:off x="850900" y="457200"/>
            <a:ext cx="7010400" cy="812800"/>
          </a:xfrm>
        </p:spPr>
        <p:txBody>
          <a:bodyPr/>
          <a:lstStyle/>
          <a:p>
            <a:pPr marL="0" indent="0" eaLnBrk="1" hangingPunct="1">
              <a:buFont typeface="+mj-lt" charset="0"/>
              <a:buNone/>
            </a:pPr>
            <a:r>
              <a:rPr lang="en-US" altLang="en-US" b="0">
                <a:solidFill>
                  <a:srgbClr val="A71418"/>
                </a:solidFill>
                <a:latin typeface="Helvetica Neue" panose="02000503000000020004" pitchFamily="2" charset="0"/>
                <a:ea typeface="ＭＳ Ｐゴシック" panose="020B0600070205080204" pitchFamily="34" charset="-128"/>
              </a:rPr>
              <a:t>3. Students</a:t>
            </a:r>
            <a:r>
              <a:rPr lang="en-US" altLang="ja-JP" b="0">
                <a:solidFill>
                  <a:srgbClr val="A71418"/>
                </a:solidFill>
                <a:latin typeface="Helvetica Neue" panose="02000503000000020004" pitchFamily="2" charset="0"/>
                <a:ea typeface="ＭＳ Ｐゴシック" panose="020B0600070205080204" pitchFamily="34" charset="-128"/>
              </a:rPr>
              <a:t>’ motivation determines, directs, and sustains what they do to learn.</a:t>
            </a:r>
            <a:endParaRPr lang="en-US" altLang="en-US" b="0">
              <a:solidFill>
                <a:srgbClr val="A71418"/>
              </a:solidFill>
              <a:latin typeface="Helvetica Neue" panose="02000503000000020004" pitchFamily="2" charset="0"/>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a:extLst>
              <a:ext uri="{FF2B5EF4-FFF2-40B4-BE49-F238E27FC236}">
                <a16:creationId xmlns:a16="http://schemas.microsoft.com/office/drawing/2014/main" id="{95031803-161D-A14E-E718-68548E9F4B97}"/>
              </a:ext>
            </a:extLst>
          </p:cNvPr>
          <p:cNvSpPr>
            <a:spLocks noGrp="1"/>
          </p:cNvSpPr>
          <p:nvPr>
            <p:ph type="title"/>
          </p:nvPr>
        </p:nvSpPr>
        <p:spPr>
          <a:xfrm>
            <a:off x="914400" y="546100"/>
            <a:ext cx="7332663" cy="825500"/>
          </a:xfrm>
          <a:ln/>
        </p:spPr>
        <p:txBody>
          <a:bodyPr/>
          <a:lstStyle/>
          <a:p>
            <a:r>
              <a:rPr lang="en-US" altLang="en-US" sz="2400" b="0">
                <a:latin typeface="Helvetica Neue" panose="02000503000000020004" pitchFamily="2" charset="0"/>
                <a:ea typeface="ＭＳ Ｐゴシック" panose="020B0600070205080204" pitchFamily="34" charset="-128"/>
              </a:rPr>
              <a:t>Motivation will be enhanced if. . .</a:t>
            </a:r>
          </a:p>
        </p:txBody>
      </p:sp>
      <p:sp>
        <p:nvSpPr>
          <p:cNvPr id="41986" name="Text Placeholder 4">
            <a:extLst>
              <a:ext uri="{FF2B5EF4-FFF2-40B4-BE49-F238E27FC236}">
                <a16:creationId xmlns:a16="http://schemas.microsoft.com/office/drawing/2014/main" id="{92203955-C7C1-AEBE-AC29-C276DD858C8B}"/>
              </a:ext>
            </a:extLst>
          </p:cNvPr>
          <p:cNvSpPr>
            <a:spLocks noGrp="1"/>
          </p:cNvSpPr>
          <p:nvPr>
            <p:ph type="body" sz="quarter" idx="12"/>
          </p:nvPr>
        </p:nvSpPr>
        <p:spPr>
          <a:xfrm>
            <a:off x="1257300" y="1371600"/>
            <a:ext cx="6989763" cy="4210050"/>
          </a:xfrm>
        </p:spPr>
        <p:txBody>
          <a:bodyPr/>
          <a:lstStyle/>
          <a:p>
            <a:pPr marL="0" indent="0">
              <a:buFontTx/>
              <a:buNone/>
            </a:pPr>
            <a:r>
              <a:rPr lang="en-US" altLang="en-US" sz="2200">
                <a:latin typeface="Helvetica Neue Light" panose="02000403000000020004" pitchFamily="2" charset="0"/>
                <a:ea typeface="ＭＳ Ｐゴシック" panose="020B0600070205080204" pitchFamily="34" charset="-128"/>
              </a:rPr>
              <a:t>Students</a:t>
            </a:r>
            <a:r>
              <a:rPr lang="en-US" altLang="en-US" sz="2200" b="1">
                <a:solidFill>
                  <a:srgbClr val="A91E23"/>
                </a:solidFill>
                <a:latin typeface="Helvetica Neue Light" panose="02000403000000020004" pitchFamily="2" charset="0"/>
                <a:ea typeface="ＭＳ Ｐゴシック" panose="020B0600070205080204" pitchFamily="34" charset="-128"/>
              </a:rPr>
              <a:t> </a:t>
            </a:r>
            <a:r>
              <a:rPr lang="en-US" altLang="en-US" sz="2200" b="1">
                <a:solidFill>
                  <a:srgbClr val="A91E23"/>
                </a:solidFill>
                <a:latin typeface="Helvetica Neue" panose="02000503000000020004" pitchFamily="2" charset="0"/>
                <a:ea typeface="ＭＳ Ｐゴシック" panose="020B0600070205080204" pitchFamily="34" charset="-128"/>
              </a:rPr>
              <a:t>believe</a:t>
            </a:r>
            <a:r>
              <a:rPr lang="en-US" altLang="en-US" sz="2200" b="1">
                <a:solidFill>
                  <a:srgbClr val="A91E23"/>
                </a:solidFill>
                <a:latin typeface="Helvetica Neue Light" panose="02000403000000020004" pitchFamily="2" charset="0"/>
                <a:ea typeface="ＭＳ Ｐゴシック" panose="020B0600070205080204" pitchFamily="34" charset="-128"/>
              </a:rPr>
              <a:t> </a:t>
            </a:r>
            <a:r>
              <a:rPr lang="en-US" altLang="en-US" sz="2200">
                <a:latin typeface="Helvetica Neue Light" panose="02000403000000020004" pitchFamily="2" charset="0"/>
                <a:ea typeface="ＭＳ Ｐゴシック" panose="020B0600070205080204" pitchFamily="34" charset="-128"/>
              </a:rPr>
              <a:t>they have a reasonable expectation of attaining success. </a:t>
            </a:r>
          </a:p>
          <a:p>
            <a:pPr marL="0" indent="0"/>
            <a:endParaRPr lang="en-US" altLang="en-US" sz="2200">
              <a:latin typeface="Helvetica Neue Light" panose="02000403000000020004" pitchFamily="2" charset="0"/>
              <a:ea typeface="ＭＳ Ｐゴシック" panose="020B0600070205080204" pitchFamily="34" charset="-128"/>
            </a:endParaRPr>
          </a:p>
          <a:p>
            <a:pPr marL="0" indent="0">
              <a:buFontTx/>
              <a:buNone/>
            </a:pPr>
            <a:r>
              <a:rPr lang="en-US" altLang="en-US" sz="2200">
                <a:latin typeface="Helvetica Neue Light" panose="02000403000000020004" pitchFamily="2" charset="0"/>
                <a:ea typeface="ＭＳ Ｐゴシック" panose="020B0600070205080204" pitchFamily="34" charset="-128"/>
              </a:rPr>
              <a:t>Students</a:t>
            </a:r>
            <a:r>
              <a:rPr lang="en-US" altLang="en-US" sz="2200" b="1">
                <a:latin typeface="Helvetica Neue Light" panose="02000403000000020004" pitchFamily="2" charset="0"/>
                <a:ea typeface="ＭＳ Ｐゴシック" panose="020B0600070205080204" pitchFamily="34" charset="-128"/>
              </a:rPr>
              <a:t> </a:t>
            </a:r>
            <a:r>
              <a:rPr lang="en-US" altLang="en-US" sz="2200" b="1">
                <a:solidFill>
                  <a:srgbClr val="A91E23"/>
                </a:solidFill>
                <a:latin typeface="Helvetica Neue" panose="02000503000000020004" pitchFamily="2" charset="0"/>
                <a:ea typeface="ＭＳ Ｐゴシック" panose="020B0600070205080204" pitchFamily="34" charset="-128"/>
              </a:rPr>
              <a:t>perceive</a:t>
            </a:r>
            <a:r>
              <a:rPr lang="en-US" altLang="en-US" sz="2200" b="1">
                <a:latin typeface="Helvetica Neue Light" panose="02000403000000020004" pitchFamily="2" charset="0"/>
                <a:ea typeface="ＭＳ Ｐゴシック" panose="020B0600070205080204" pitchFamily="34" charset="-128"/>
              </a:rPr>
              <a:t> </a:t>
            </a:r>
            <a:r>
              <a:rPr lang="en-US" altLang="en-US" sz="2200">
                <a:latin typeface="Helvetica Neue Light" panose="02000403000000020004" pitchFamily="2" charset="0"/>
                <a:ea typeface="ＭＳ Ｐゴシック" panose="020B0600070205080204" pitchFamily="34" charset="-128"/>
              </a:rPr>
              <a:t>the value (relevance, importance, utility) of a particular task or goal.</a:t>
            </a:r>
          </a:p>
          <a:p>
            <a:pPr marL="0" indent="0"/>
            <a:endParaRPr lang="en-US" altLang="en-US">
              <a:latin typeface="Helvetica Neue Light" panose="02000403000000020004" pitchFamily="2" charset="0"/>
              <a:ea typeface="ＭＳ Ｐゴシック" panose="020B0600070205080204" pitchFamily="34" charset="-128"/>
            </a:endParaRPr>
          </a:p>
          <a:p>
            <a:pPr marL="0" indent="0">
              <a:buFontTx/>
              <a:buNone/>
            </a:pPr>
            <a:endParaRPr lang="en-US" altLang="en-US" sz="3600">
              <a:latin typeface="Helvetica Neue Light" panose="02000403000000020004" pitchFamily="2" charset="0"/>
              <a:ea typeface="ＭＳ Ｐゴシック" panose="020B0600070205080204" pitchFamily="34" charset="-128"/>
            </a:endParaRPr>
          </a:p>
          <a:p>
            <a:pPr marL="0" indent="0" algn="ctr">
              <a:buFontTx/>
              <a:buNone/>
            </a:pPr>
            <a:r>
              <a:rPr lang="en-US" altLang="en-US" sz="3200">
                <a:latin typeface="Helvetica Neue Light" panose="02000403000000020004" pitchFamily="2" charset="0"/>
                <a:ea typeface="ＭＳ Ｐゴシック" panose="020B0600070205080204" pitchFamily="34" charset="-128"/>
              </a:rPr>
              <a:t>Motivation is all about </a:t>
            </a:r>
            <a:r>
              <a:rPr lang="en-US" altLang="en-US" sz="3200" b="1">
                <a:solidFill>
                  <a:srgbClr val="A91E23"/>
                </a:solidFill>
                <a:latin typeface="Helvetica Neue" panose="02000503000000020004" pitchFamily="2" charset="0"/>
                <a:ea typeface="ＭＳ Ｐゴシック" panose="020B0600070205080204" pitchFamily="34" charset="-128"/>
              </a:rPr>
              <a:t>perception</a:t>
            </a:r>
            <a:r>
              <a:rPr lang="en-US" altLang="en-US" sz="3200">
                <a:latin typeface="Helvetica Neue Light" panose="02000403000000020004" pitchFamily="2" charset="0"/>
                <a:ea typeface="ＭＳ Ｐゴシック" panose="020B0600070205080204" pitchFamily="34" charset="-128"/>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Placeholder 7" descr="Principle-Feedback.pdf">
            <a:extLst>
              <a:ext uri="{FF2B5EF4-FFF2-40B4-BE49-F238E27FC236}">
                <a16:creationId xmlns:a16="http://schemas.microsoft.com/office/drawing/2014/main" id="{39F24B2E-B07C-7325-FE15-E74096368B75}"/>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538163" y="1019175"/>
            <a:ext cx="8034337" cy="5622925"/>
          </a:xfrm>
        </p:spPr>
      </p:pic>
      <p:sp>
        <p:nvSpPr>
          <p:cNvPr id="46082" name="Title 5">
            <a:extLst>
              <a:ext uri="{FF2B5EF4-FFF2-40B4-BE49-F238E27FC236}">
                <a16:creationId xmlns:a16="http://schemas.microsoft.com/office/drawing/2014/main" id="{FEB0DB6B-C034-EB02-DDFC-382E70C19728}"/>
              </a:ext>
            </a:extLst>
          </p:cNvPr>
          <p:cNvSpPr>
            <a:spLocks noGrp="1"/>
          </p:cNvSpPr>
          <p:nvPr>
            <p:ph type="ctrTitle"/>
          </p:nvPr>
        </p:nvSpPr>
        <p:spPr>
          <a:xfrm>
            <a:off x="736600" y="406400"/>
            <a:ext cx="7500938" cy="812800"/>
          </a:xfrm>
        </p:spPr>
        <p:txBody>
          <a:bodyPr/>
          <a:lstStyle/>
          <a:p>
            <a:pPr marL="0" indent="0" eaLnBrk="1" hangingPunct="1">
              <a:buFont typeface="+mj-lt" charset="0"/>
              <a:buNone/>
            </a:pPr>
            <a:r>
              <a:rPr lang="en-US" altLang="en-US" b="0">
                <a:solidFill>
                  <a:srgbClr val="A71418"/>
                </a:solidFill>
                <a:latin typeface="Helvetica Neue" panose="02000503000000020004" pitchFamily="2" charset="0"/>
                <a:ea typeface="ＭＳ Ｐゴシック" panose="020B0600070205080204" pitchFamily="34" charset="-128"/>
              </a:rPr>
              <a:t>4. Goal-directed practice coupled with targeted feedback enhances the quality of students</a:t>
            </a:r>
            <a:r>
              <a:rPr lang="en-US" altLang="ja-JP" b="0">
                <a:solidFill>
                  <a:srgbClr val="A71418"/>
                </a:solidFill>
                <a:latin typeface="Helvetica Neue" panose="02000503000000020004" pitchFamily="2" charset="0"/>
                <a:ea typeface="ＭＳ Ｐゴシック" panose="020B0600070205080204" pitchFamily="34" charset="-128"/>
              </a:rPr>
              <a:t>’ learning.</a:t>
            </a:r>
            <a:endParaRPr lang="en-US" altLang="en-US" b="0">
              <a:solidFill>
                <a:srgbClr val="A71418"/>
              </a:solidFill>
              <a:latin typeface="Helvetica Neue" panose="02000503000000020004" pitchFamily="2" charset="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5C49D12A-FB65-C9B7-6BD7-4D9AE0BF7695}"/>
              </a:ext>
            </a:extLst>
          </p:cNvPr>
          <p:cNvSpPr>
            <a:spLocks noGrp="1"/>
          </p:cNvSpPr>
          <p:nvPr>
            <p:ph type="title"/>
          </p:nvPr>
        </p:nvSpPr>
        <p:spPr>
          <a:xfrm>
            <a:off x="914400" y="546100"/>
            <a:ext cx="7332663" cy="825500"/>
          </a:xfrm>
          <a:ln/>
        </p:spPr>
        <p:txBody>
          <a:bodyPr/>
          <a:lstStyle/>
          <a:p>
            <a:r>
              <a:rPr lang="en-US" altLang="en-US" sz="2400" b="0">
                <a:latin typeface="Helvetica Neue" panose="02000503000000020004" pitchFamily="2" charset="0"/>
                <a:ea typeface="ＭＳ Ｐゴシック" panose="020B0600070205080204" pitchFamily="34" charset="-128"/>
              </a:rPr>
              <a:t>Does </a:t>
            </a:r>
            <a:r>
              <a:rPr lang="ja-JP" altLang="en-US" sz="2400" b="0">
                <a:latin typeface="Helvetica Neue" panose="02000503000000020004" pitchFamily="2" charset="0"/>
                <a:ea typeface="ＭＳ Ｐゴシック" panose="020B0600070205080204" pitchFamily="34" charset="-128"/>
              </a:rPr>
              <a:t>“</a:t>
            </a:r>
            <a:r>
              <a:rPr lang="en-US" altLang="ja-JP" sz="2400" b="0">
                <a:latin typeface="Helvetica Neue" panose="02000503000000020004" pitchFamily="2" charset="0"/>
                <a:ea typeface="ＭＳ Ｐゴシック" panose="020B0600070205080204" pitchFamily="34" charset="-128"/>
              </a:rPr>
              <a:t>practice make perfect</a:t>
            </a:r>
            <a:r>
              <a:rPr lang="ja-JP" altLang="en-US" sz="2400" b="0">
                <a:latin typeface="Helvetica Neue" panose="02000503000000020004" pitchFamily="2" charset="0"/>
                <a:ea typeface="ＭＳ Ｐゴシック" panose="020B0600070205080204" pitchFamily="34" charset="-128"/>
              </a:rPr>
              <a:t>”</a:t>
            </a:r>
            <a:r>
              <a:rPr lang="en-US" altLang="ja-JP" sz="2400" b="0">
                <a:latin typeface="Helvetica Neue" panose="02000503000000020004" pitchFamily="2" charset="0"/>
                <a:ea typeface="ＭＳ Ｐゴシック" panose="020B0600070205080204" pitchFamily="34" charset="-128"/>
              </a:rPr>
              <a:t>?</a:t>
            </a:r>
            <a:endParaRPr lang="en-US" altLang="en-US" sz="2400" b="0">
              <a:latin typeface="Helvetica Neue" panose="02000503000000020004" pitchFamily="2" charset="0"/>
              <a:ea typeface="ＭＳ Ｐゴシック" panose="020B0600070205080204" pitchFamily="34" charset="-128"/>
            </a:endParaRPr>
          </a:p>
        </p:txBody>
      </p:sp>
      <p:sp>
        <p:nvSpPr>
          <p:cNvPr id="48130" name="Text Placeholder 2">
            <a:extLst>
              <a:ext uri="{FF2B5EF4-FFF2-40B4-BE49-F238E27FC236}">
                <a16:creationId xmlns:a16="http://schemas.microsoft.com/office/drawing/2014/main" id="{3CD543A4-22BA-7D1D-A575-D4630A23C11B}"/>
              </a:ext>
            </a:extLst>
          </p:cNvPr>
          <p:cNvSpPr>
            <a:spLocks noGrp="1"/>
          </p:cNvSpPr>
          <p:nvPr>
            <p:ph type="body" sz="quarter" idx="12"/>
          </p:nvPr>
        </p:nvSpPr>
        <p:spPr>
          <a:xfrm>
            <a:off x="914400" y="3625850"/>
            <a:ext cx="7332663" cy="2255838"/>
          </a:xfrm>
        </p:spPr>
        <p:txBody>
          <a:bodyPr/>
          <a:lstStyle/>
          <a:p>
            <a:endParaRPr lang="en-US" altLang="en-US">
              <a:latin typeface="Helvetica Neue Light" panose="02000403000000020004" pitchFamily="2" charset="0"/>
              <a:ea typeface="ＭＳ Ｐゴシック" panose="020B0600070205080204" pitchFamily="34" charset="-128"/>
            </a:endParaRPr>
          </a:p>
          <a:p>
            <a:endParaRPr lang="en-US" altLang="en-US">
              <a:latin typeface="Helvetica Neue Light" panose="02000403000000020004" pitchFamily="2" charset="0"/>
              <a:ea typeface="ＭＳ Ｐゴシック" panose="020B0600070205080204" pitchFamily="34" charset="-128"/>
            </a:endParaRPr>
          </a:p>
          <a:p>
            <a:endParaRPr lang="en-US" altLang="en-US" sz="1800">
              <a:latin typeface="Helvetica Neue Light" panose="02000403000000020004" pitchFamily="2" charset="0"/>
              <a:ea typeface="ＭＳ Ｐゴシック" panose="020B0600070205080204" pitchFamily="34" charset="-128"/>
            </a:endParaRPr>
          </a:p>
          <a:p>
            <a:pPr algn="ctr">
              <a:lnSpc>
                <a:spcPts val="3375"/>
              </a:lnSpc>
              <a:buFontTx/>
              <a:buNone/>
            </a:pPr>
            <a:r>
              <a:rPr lang="en-US" altLang="en-US" sz="2200">
                <a:latin typeface="Helvetica Neue Light" panose="02000403000000020004" pitchFamily="2" charset="0"/>
                <a:ea typeface="ＭＳ Ｐゴシック" panose="020B0600070205080204" pitchFamily="34" charset="-128"/>
              </a:rPr>
              <a:t>Think about practice in the context of sports or music: Is it sufficient to tell students </a:t>
            </a:r>
            <a:r>
              <a:rPr lang="ja-JP" altLang="en-US" sz="2200">
                <a:latin typeface="Helvetica Neue Light" panose="02000403000000020004" pitchFamily="2" charset="0"/>
                <a:ea typeface="ＭＳ Ｐゴシック" panose="020B0600070205080204" pitchFamily="34" charset="-128"/>
              </a:rPr>
              <a:t>“</a:t>
            </a:r>
            <a:r>
              <a:rPr lang="en-US" altLang="ja-JP" sz="2200">
                <a:latin typeface="Helvetica Neue Light" panose="02000403000000020004" pitchFamily="2" charset="0"/>
                <a:ea typeface="ＭＳ Ｐゴシック" panose="020B0600070205080204" pitchFamily="34" charset="-128"/>
              </a:rPr>
              <a:t>just play</a:t>
            </a:r>
            <a:r>
              <a:rPr lang="ja-JP" altLang="en-US" sz="2200">
                <a:latin typeface="Helvetica Neue Light" panose="02000403000000020004" pitchFamily="2" charset="0"/>
                <a:ea typeface="ＭＳ Ｐゴシック" panose="020B0600070205080204" pitchFamily="34" charset="-128"/>
              </a:rPr>
              <a:t>”</a:t>
            </a:r>
            <a:r>
              <a:rPr lang="en-US" altLang="ja-JP" sz="2200">
                <a:latin typeface="Helvetica Neue Light" panose="02000403000000020004" pitchFamily="2" charset="0"/>
                <a:ea typeface="ＭＳ Ｐゴシック" panose="020B0600070205080204" pitchFamily="34" charset="-128"/>
              </a:rPr>
              <a:t>?</a:t>
            </a:r>
            <a:endParaRPr lang="en-US" altLang="en-US" sz="2200">
              <a:latin typeface="Helvetica Neue Light" panose="02000403000000020004" pitchFamily="2" charset="0"/>
              <a:ea typeface="ＭＳ Ｐゴシック" panose="020B0600070205080204" pitchFamily="34" charset="-128"/>
            </a:endParaRPr>
          </a:p>
        </p:txBody>
      </p:sp>
      <p:pic>
        <p:nvPicPr>
          <p:cNvPr id="48131" name="Picture 3" descr="soccer-boys.jpg">
            <a:extLst>
              <a:ext uri="{FF2B5EF4-FFF2-40B4-BE49-F238E27FC236}">
                <a16:creationId xmlns:a16="http://schemas.microsoft.com/office/drawing/2014/main" id="{A1B4A67A-BF63-AD1C-1931-F53B865C2F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1390650"/>
            <a:ext cx="311785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PianoPracticeWeb.jpg">
            <a:extLst>
              <a:ext uri="{FF2B5EF4-FFF2-40B4-BE49-F238E27FC236}">
                <a16:creationId xmlns:a16="http://schemas.microsoft.com/office/drawing/2014/main" id="{61C8BDE0-D119-D809-A72C-83FBA228F9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1390650"/>
            <a:ext cx="2879725"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Figure4-1.eps">
            <a:extLst>
              <a:ext uri="{FF2B5EF4-FFF2-40B4-BE49-F238E27FC236}">
                <a16:creationId xmlns:a16="http://schemas.microsoft.com/office/drawing/2014/main" id="{DA3A1520-0E40-4942-B368-5DC05ED63F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709" y="4572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itle 3">
            <a:extLst>
              <a:ext uri="{FF2B5EF4-FFF2-40B4-BE49-F238E27FC236}">
                <a16:creationId xmlns:a16="http://schemas.microsoft.com/office/drawing/2014/main" id="{0434AA91-FAF9-28CE-0393-65190C8386A6}"/>
              </a:ext>
            </a:extLst>
          </p:cNvPr>
          <p:cNvSpPr>
            <a:spLocks noGrp="1"/>
          </p:cNvSpPr>
          <p:nvPr>
            <p:ph type="ctrTitle"/>
          </p:nvPr>
        </p:nvSpPr>
        <p:spPr>
          <a:xfrm>
            <a:off x="800100" y="406400"/>
            <a:ext cx="7518400" cy="812800"/>
          </a:xfrm>
        </p:spPr>
        <p:txBody>
          <a:bodyPr/>
          <a:lstStyle/>
          <a:p>
            <a:pPr marL="0" indent="0" eaLnBrk="1" hangingPunct="1">
              <a:buFont typeface="+mj-lt" charset="0"/>
              <a:buNone/>
            </a:pPr>
            <a:r>
              <a:rPr lang="en-US" altLang="en-US" b="0">
                <a:solidFill>
                  <a:srgbClr val="A71418"/>
                </a:solidFill>
                <a:latin typeface="Helvetica Neue" panose="02000503000000020004" pitchFamily="2" charset="0"/>
                <a:ea typeface="ＭＳ Ｐゴシック" panose="020B0600070205080204" pitchFamily="34" charset="-128"/>
              </a:rPr>
              <a:t>5. To develop mastery, students must acquire component skills, practice integrating them, and know when to apply them.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3AF6B648-9B30-948C-D43D-9477AA8BDB8C}"/>
              </a:ext>
            </a:extLst>
          </p:cNvPr>
          <p:cNvSpPr>
            <a:spLocks noGrp="1" noChangeArrowheads="1"/>
          </p:cNvSpPr>
          <p:nvPr>
            <p:ph idx="1"/>
          </p:nvPr>
        </p:nvSpPr>
        <p:spPr>
          <a:xfrm>
            <a:off x="850900" y="1270000"/>
            <a:ext cx="5308600" cy="4229100"/>
          </a:xfrm>
        </p:spPr>
        <p:txBody>
          <a:bodyPr/>
          <a:lstStyle/>
          <a:p>
            <a:pPr marL="292100" indent="-292100" eaLnBrk="1" hangingPunct="1">
              <a:buFontTx/>
              <a:buNone/>
            </a:pPr>
            <a:r>
              <a:rPr lang="en-US" altLang="en-US" dirty="0">
                <a:latin typeface="Helvetica Neue Light" panose="02000403000000020004" pitchFamily="2" charset="0"/>
                <a:ea typeface="ＭＳ Ｐゴシック" panose="020B0600070205080204" pitchFamily="34" charset="-128"/>
              </a:rPr>
              <a:t>I. Briefly set the context for </a:t>
            </a:r>
            <a:r>
              <a:rPr lang="ja-JP" altLang="en-US">
                <a:latin typeface="Helvetica Neue Light" panose="02000403000000020004" pitchFamily="2" charset="0"/>
                <a:ea typeface="ＭＳ Ｐゴシック" panose="020B0600070205080204" pitchFamily="34" charset="-128"/>
              </a:rPr>
              <a:t>“</a:t>
            </a:r>
            <a:r>
              <a:rPr lang="en-US" altLang="ja-JP" dirty="0">
                <a:latin typeface="Helvetica Neue Light" panose="02000403000000020004" pitchFamily="2" charset="0"/>
                <a:ea typeface="ＭＳ Ｐゴシック" panose="020B0600070205080204" pitchFamily="34" charset="-128"/>
              </a:rPr>
              <a:t>learner-centered</a:t>
            </a:r>
            <a:r>
              <a:rPr lang="ja-JP" altLang="en-US">
                <a:latin typeface="Helvetica Neue Light" panose="02000403000000020004" pitchFamily="2" charset="0"/>
                <a:ea typeface="ＭＳ Ｐゴシック" panose="020B0600070205080204" pitchFamily="34" charset="-128"/>
              </a:rPr>
              <a:t>”</a:t>
            </a:r>
            <a:r>
              <a:rPr lang="en-US" altLang="ja-JP" dirty="0">
                <a:latin typeface="Helvetica Neue Light" panose="02000403000000020004" pitchFamily="2" charset="0"/>
                <a:ea typeface="ＭＳ Ｐゴシック" panose="020B0600070205080204" pitchFamily="34" charset="-128"/>
              </a:rPr>
              <a:t> teaching</a:t>
            </a:r>
            <a:br>
              <a:rPr lang="en-US" altLang="ja-JP" dirty="0">
                <a:latin typeface="Helvetica Neue Light" panose="02000403000000020004" pitchFamily="2" charset="0"/>
                <a:ea typeface="ＭＳ Ｐゴシック" panose="020B0600070205080204" pitchFamily="34" charset="-128"/>
              </a:rPr>
            </a:br>
            <a:endParaRPr lang="en-US" altLang="ja-JP" dirty="0">
              <a:latin typeface="Helvetica Neue Light" panose="02000403000000020004" pitchFamily="2" charset="0"/>
              <a:ea typeface="ＭＳ Ｐゴシック" panose="020B0600070205080204" pitchFamily="34" charset="-128"/>
            </a:endParaRPr>
          </a:p>
          <a:p>
            <a:pPr marL="292100" indent="-292100" eaLnBrk="1" hangingPunct="1">
              <a:buFontTx/>
              <a:buNone/>
            </a:pPr>
            <a:r>
              <a:rPr lang="en-US" altLang="en-US" dirty="0">
                <a:latin typeface="Helvetica Neue Light" panose="02000403000000020004" pitchFamily="2" charset="0"/>
                <a:ea typeface="ＭＳ Ｐゴシック" panose="020B0600070205080204" pitchFamily="34" charset="-128"/>
              </a:rPr>
              <a:t>II. Briefly present </a:t>
            </a:r>
            <a:r>
              <a:rPr lang="en-US" altLang="en-US" i="1" u="sng" dirty="0">
                <a:latin typeface="Helvetica Neue Light" panose="02000403000000020004" pitchFamily="2" charset="0"/>
                <a:ea typeface="ＭＳ Ｐゴシック" panose="020B0600070205080204" pitchFamily="34" charset="-128"/>
              </a:rPr>
              <a:t>a few </a:t>
            </a:r>
            <a:r>
              <a:rPr lang="en-US" altLang="en-US" dirty="0">
                <a:latin typeface="Helvetica Neue Light" panose="02000403000000020004" pitchFamily="2" charset="0"/>
                <a:ea typeface="ＭＳ Ｐゴシック" panose="020B0600070205080204" pitchFamily="34" charset="-128"/>
              </a:rPr>
              <a:t>of the 7 principles of learning that can be used in the design of courses, classroom pedagogy and learning experiences, stopping periodically for questions, comments, examples of the principles in action, concerns, etc. </a:t>
            </a:r>
          </a:p>
          <a:p>
            <a:pPr marL="292100" indent="-292100" eaLnBrk="1" hangingPunct="1">
              <a:buFontTx/>
              <a:buNone/>
            </a:pPr>
            <a:endParaRPr lang="en-US" altLang="en-US" dirty="0">
              <a:latin typeface="Helvetica Neue Light" panose="02000403000000020004" pitchFamily="2" charset="0"/>
              <a:ea typeface="ＭＳ Ｐゴシック" panose="020B0600070205080204" pitchFamily="34" charset="-128"/>
            </a:endParaRPr>
          </a:p>
          <a:p>
            <a:pPr marL="292100" indent="-292100" eaLnBrk="1" hangingPunct="1">
              <a:lnSpc>
                <a:spcPts val="2400"/>
              </a:lnSpc>
              <a:spcBef>
                <a:spcPct val="0"/>
              </a:spcBef>
              <a:buFontTx/>
              <a:buNone/>
            </a:pPr>
            <a:r>
              <a:rPr lang="en-US" altLang="en-US" dirty="0">
                <a:latin typeface="Helvetica Neue Light" panose="02000403000000020004" pitchFamily="2" charset="0"/>
                <a:ea typeface="ＭＳ Ｐゴシック" panose="020B0600070205080204" pitchFamily="34" charset="-128"/>
              </a:rPr>
              <a:t> </a:t>
            </a:r>
          </a:p>
        </p:txBody>
      </p:sp>
      <p:sp>
        <p:nvSpPr>
          <p:cNvPr id="16386" name="Rectangle 2">
            <a:extLst>
              <a:ext uri="{FF2B5EF4-FFF2-40B4-BE49-F238E27FC236}">
                <a16:creationId xmlns:a16="http://schemas.microsoft.com/office/drawing/2014/main" id="{7C0AD726-B911-BFAC-6694-66BC24792250}"/>
              </a:ext>
            </a:extLst>
          </p:cNvPr>
          <p:cNvSpPr>
            <a:spLocks noGrp="1" noChangeArrowheads="1"/>
          </p:cNvSpPr>
          <p:nvPr>
            <p:ph type="title"/>
          </p:nvPr>
        </p:nvSpPr>
        <p:spPr>
          <a:xfrm>
            <a:off x="850900" y="546100"/>
            <a:ext cx="7332663" cy="825500"/>
          </a:xfrm>
          <a:ln/>
        </p:spPr>
        <p:txBody>
          <a:bodyPr/>
          <a:lstStyle/>
          <a:p>
            <a:pPr eaLnBrk="1" hangingPunct="1"/>
            <a:r>
              <a:rPr lang="en-US" altLang="en-US" sz="2800">
                <a:latin typeface="Helvetica Neue" panose="02000503000000020004" pitchFamily="2" charset="0"/>
                <a:ea typeface="ＭＳ Ｐゴシック" panose="020B0600070205080204" pitchFamily="34" charset="-128"/>
              </a:rPr>
              <a:t>Agenda </a:t>
            </a:r>
          </a:p>
        </p:txBody>
      </p:sp>
      <p:pic>
        <p:nvPicPr>
          <p:cNvPr id="16387" name="Picture 4" descr="Bookcoverpic.pdf">
            <a:extLst>
              <a:ext uri="{FF2B5EF4-FFF2-40B4-BE49-F238E27FC236}">
                <a16:creationId xmlns:a16="http://schemas.microsoft.com/office/drawing/2014/main" id="{91ED415D-5432-8207-4CA8-CF191D02F3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1193800"/>
            <a:ext cx="2598738"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a:extLst>
              <a:ext uri="{FF2B5EF4-FFF2-40B4-BE49-F238E27FC236}">
                <a16:creationId xmlns:a16="http://schemas.microsoft.com/office/drawing/2014/main" id="{870DE037-DFB9-80CB-F76C-2DBAAB5E0BB9}"/>
              </a:ext>
            </a:extLst>
          </p:cNvPr>
          <p:cNvSpPr>
            <a:spLocks noGrp="1"/>
          </p:cNvSpPr>
          <p:nvPr>
            <p:ph type="ctrTitle"/>
          </p:nvPr>
        </p:nvSpPr>
        <p:spPr>
          <a:xfrm>
            <a:off x="698500" y="457200"/>
            <a:ext cx="8051800" cy="812800"/>
          </a:xfrm>
        </p:spPr>
        <p:txBody>
          <a:bodyPr/>
          <a:lstStyle/>
          <a:p>
            <a:pPr marL="0" indent="0" eaLnBrk="1" hangingPunct="1">
              <a:buFont typeface="+mj-lt" charset="0"/>
              <a:buNone/>
            </a:pPr>
            <a:r>
              <a:rPr lang="en-US" altLang="en-US" b="0">
                <a:solidFill>
                  <a:srgbClr val="000000"/>
                </a:solidFill>
                <a:latin typeface="Helvetica Neue" panose="02000503000000020004" pitchFamily="2" charset="0"/>
                <a:ea typeface="ＭＳ Ｐゴシック" panose="020B0600070205080204" pitchFamily="34" charset="-128"/>
              </a:rPr>
              <a:t>As mastery develops and students gradually gain competence within a domain, they first gain and then lose conscious awareness of the skills and capabilities they are exercising.</a:t>
            </a:r>
          </a:p>
        </p:txBody>
      </p:sp>
      <p:pic>
        <p:nvPicPr>
          <p:cNvPr id="52226" name="Picture Placeholder 4" descr="Principle-Mastery-2.pdf">
            <a:extLst>
              <a:ext uri="{FF2B5EF4-FFF2-40B4-BE49-F238E27FC236}">
                <a16:creationId xmlns:a16="http://schemas.microsoft.com/office/drawing/2014/main" id="{2123EE79-D663-03FE-0C74-38B8F333806C}"/>
              </a:ext>
            </a:extLst>
          </p:cNvPr>
          <p:cNvPicPr>
            <a:picLocks noGrp="1" noChangeAspect="1"/>
          </p:cNvPicPr>
          <p:nvPr>
            <p:ph type="media" sz="quarter" idx="4294967295"/>
          </p:nvPr>
        </p:nvPicPr>
        <p:blipFill>
          <a:blip r:embed="rId3">
            <a:extLst>
              <a:ext uri="{28A0092B-C50C-407E-A947-70E740481C1C}">
                <a14:useLocalDpi xmlns:a14="http://schemas.microsoft.com/office/drawing/2010/main" val="0"/>
              </a:ext>
            </a:extLst>
          </a:blip>
          <a:srcRect/>
          <a:stretch>
            <a:fillRect/>
          </a:stretch>
        </p:blipFill>
        <p:spPr>
          <a:xfrm>
            <a:off x="0" y="406400"/>
            <a:ext cx="9144000" cy="6108700"/>
          </a:xfrm>
        </p:spPr>
      </p:pic>
      <p:sp>
        <p:nvSpPr>
          <p:cNvPr id="52227" name="TextBox 3">
            <a:extLst>
              <a:ext uri="{FF2B5EF4-FFF2-40B4-BE49-F238E27FC236}">
                <a16:creationId xmlns:a16="http://schemas.microsoft.com/office/drawing/2014/main" id="{B0D36521-B262-9458-8EAF-D7C55442F5D8}"/>
              </a:ext>
            </a:extLst>
          </p:cNvPr>
          <p:cNvSpPr txBox="1">
            <a:spLocks noChangeArrowheads="1"/>
          </p:cNvSpPr>
          <p:nvPr/>
        </p:nvSpPr>
        <p:spPr bwMode="auto">
          <a:xfrm>
            <a:off x="6159500" y="5727700"/>
            <a:ext cx="238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(Sprague &amp; Stuart 2000)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Placeholder 7" descr="Principle-Climate.pdf">
            <a:extLst>
              <a:ext uri="{FF2B5EF4-FFF2-40B4-BE49-F238E27FC236}">
                <a16:creationId xmlns:a16="http://schemas.microsoft.com/office/drawing/2014/main" id="{5F95C5FA-9B50-2AEA-FA69-125D9B25BD46}"/>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0" y="457200"/>
            <a:ext cx="9144000" cy="6400800"/>
          </a:xfrm>
        </p:spPr>
      </p:pic>
      <p:sp>
        <p:nvSpPr>
          <p:cNvPr id="54274" name="Title 5">
            <a:extLst>
              <a:ext uri="{FF2B5EF4-FFF2-40B4-BE49-F238E27FC236}">
                <a16:creationId xmlns:a16="http://schemas.microsoft.com/office/drawing/2014/main" id="{F454C51C-18C7-CC63-803F-8E9361F14F2C}"/>
              </a:ext>
            </a:extLst>
          </p:cNvPr>
          <p:cNvSpPr>
            <a:spLocks noGrp="1"/>
          </p:cNvSpPr>
          <p:nvPr>
            <p:ph type="ctrTitle"/>
          </p:nvPr>
        </p:nvSpPr>
        <p:spPr>
          <a:xfrm>
            <a:off x="660400" y="457200"/>
            <a:ext cx="8064500" cy="812800"/>
          </a:xfrm>
        </p:spPr>
        <p:txBody>
          <a:bodyPr/>
          <a:lstStyle/>
          <a:p>
            <a:pPr marL="0" indent="0" eaLnBrk="1" hangingPunct="1">
              <a:buFont typeface="+mj-lt" charset="0"/>
              <a:buNone/>
            </a:pPr>
            <a:r>
              <a:rPr lang="en-US" altLang="en-US" b="0">
                <a:solidFill>
                  <a:srgbClr val="A71418"/>
                </a:solidFill>
                <a:latin typeface="Helvetica Neue" panose="02000503000000020004" pitchFamily="2" charset="0"/>
                <a:ea typeface="ＭＳ Ｐゴシック" panose="020B0600070205080204" pitchFamily="34" charset="-128"/>
              </a:rPr>
              <a:t>6. Students</a:t>
            </a:r>
            <a:r>
              <a:rPr lang="ja-JP" altLang="en-US" b="0">
                <a:solidFill>
                  <a:srgbClr val="A71418"/>
                </a:solidFill>
                <a:latin typeface="Helvetica Neue" panose="02000503000000020004" pitchFamily="2" charset="0"/>
                <a:ea typeface="ＭＳ Ｐゴシック" panose="020B0600070205080204" pitchFamily="34" charset="-128"/>
              </a:rPr>
              <a:t>’</a:t>
            </a:r>
            <a:r>
              <a:rPr lang="en-US" altLang="ja-JP" b="0">
                <a:solidFill>
                  <a:srgbClr val="A71418"/>
                </a:solidFill>
                <a:latin typeface="Helvetica Neue" panose="02000503000000020004" pitchFamily="2" charset="0"/>
                <a:ea typeface="ＭＳ Ｐゴシック" panose="020B0600070205080204" pitchFamily="34" charset="-128"/>
              </a:rPr>
              <a:t> current level of development interacts with the social, emotional, and intellectual climate of the course to impact learning.</a:t>
            </a:r>
            <a:endParaRPr lang="en-US" altLang="en-US" b="0">
              <a:solidFill>
                <a:srgbClr val="A71418"/>
              </a:solidFill>
              <a:latin typeface="Helvetica Neue" panose="02000503000000020004" pitchFamily="2" charset="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a:extLst>
              <a:ext uri="{FF2B5EF4-FFF2-40B4-BE49-F238E27FC236}">
                <a16:creationId xmlns:a16="http://schemas.microsoft.com/office/drawing/2014/main" id="{4F21C7A2-D8C5-9D2E-4825-76D79425395F}"/>
              </a:ext>
            </a:extLst>
          </p:cNvPr>
          <p:cNvSpPr>
            <a:spLocks noGrp="1" noChangeArrowheads="1"/>
          </p:cNvSpPr>
          <p:nvPr>
            <p:ph idx="1"/>
          </p:nvPr>
        </p:nvSpPr>
        <p:spPr>
          <a:xfrm>
            <a:off x="914400" y="2146300"/>
            <a:ext cx="7332663" cy="3149600"/>
          </a:xfrm>
        </p:spPr>
        <p:txBody>
          <a:bodyPr/>
          <a:lstStyle/>
          <a:p>
            <a:pPr algn="ctr" eaLnBrk="1" hangingPunct="1">
              <a:buFont typeface="Wingdings" pitchFamily="2" charset="2"/>
              <a:buNone/>
            </a:pPr>
            <a:r>
              <a:rPr lang="en-US" altLang="en-US" dirty="0">
                <a:latin typeface="Helvetica Neue Light" panose="02000403000000020004" pitchFamily="2" charset="0"/>
                <a:ea typeface="ＭＳ Ｐゴシック" panose="020B0600070205080204" pitchFamily="34" charset="-128"/>
              </a:rPr>
              <a:t>	</a:t>
            </a:r>
            <a:r>
              <a:rPr lang="en-US" altLang="en-US" sz="4000" dirty="0">
                <a:latin typeface="Helvetica Neue Light" panose="02000403000000020004" pitchFamily="2" charset="0"/>
                <a:ea typeface="ＭＳ Ｐゴシック" panose="020B0600070205080204" pitchFamily="34" charset="-128"/>
              </a:rPr>
              <a:t>We teach students, not </a:t>
            </a:r>
            <a:r>
              <a:rPr lang="en-US" altLang="ja-JP" sz="4000" dirty="0">
                <a:latin typeface="Helvetica Neue Light" panose="02000403000000020004" pitchFamily="2" charset="0"/>
                <a:ea typeface="ＭＳ Ｐゴシック" panose="020B0600070205080204" pitchFamily="34" charset="-128"/>
              </a:rPr>
              <a:t>just content! </a:t>
            </a:r>
          </a:p>
          <a:p>
            <a:pPr eaLnBrk="1" hangingPunct="1">
              <a:buFont typeface="Wingdings" pitchFamily="2" charset="2"/>
              <a:buNone/>
            </a:pPr>
            <a:endParaRPr lang="en-US" altLang="en-US" dirty="0">
              <a:latin typeface="Helvetica Neue Light" panose="02000403000000020004" pitchFamily="2" charset="0"/>
              <a:ea typeface="ＭＳ Ｐゴシック" panose="020B0600070205080204" pitchFamily="34" charset="-128"/>
            </a:endParaRPr>
          </a:p>
          <a:p>
            <a:pPr eaLnBrk="1" hangingPunct="1">
              <a:buFont typeface="Wingdings" pitchFamily="2" charset="2"/>
              <a:buNone/>
            </a:pPr>
            <a:r>
              <a:rPr lang="en-US" altLang="en-US" dirty="0">
                <a:latin typeface="Helvetica Neue Light" panose="02000403000000020004" pitchFamily="2" charset="0"/>
                <a:ea typeface="ＭＳ Ｐゴシック" panose="020B0600070205080204" pitchFamily="34" charset="-128"/>
              </a:rPr>
              <a:t>	</a:t>
            </a:r>
            <a:endParaRPr lang="en-US" altLang="en-US" sz="1600" dirty="0">
              <a:latin typeface="Helvetica Neue Light" panose="02000403000000020004" pitchFamily="2" charset="0"/>
              <a:ea typeface="ＭＳ Ｐゴシック" panose="020B0600070205080204" pitchFamily="34" charset="-128"/>
            </a:endParaRPr>
          </a:p>
        </p:txBody>
      </p:sp>
      <p:sp>
        <p:nvSpPr>
          <p:cNvPr id="56322" name="Rectangle 2">
            <a:extLst>
              <a:ext uri="{FF2B5EF4-FFF2-40B4-BE49-F238E27FC236}">
                <a16:creationId xmlns:a16="http://schemas.microsoft.com/office/drawing/2014/main" id="{A3F3B466-34F5-92A9-9687-0EE320F2E8C4}"/>
              </a:ext>
            </a:extLst>
          </p:cNvPr>
          <p:cNvSpPr>
            <a:spLocks noGrp="1" noChangeArrowheads="1"/>
          </p:cNvSpPr>
          <p:nvPr>
            <p:ph type="title"/>
          </p:nvPr>
        </p:nvSpPr>
        <p:spPr>
          <a:xfrm>
            <a:off x="914400" y="546100"/>
            <a:ext cx="7332663" cy="825500"/>
          </a:xfrm>
          <a:ln/>
        </p:spPr>
        <p:txBody>
          <a:bodyPr/>
          <a:lstStyle/>
          <a:p>
            <a:pPr eaLnBrk="1" hangingPunct="1"/>
            <a:r>
              <a:rPr lang="en-US" altLang="en-US" sz="2400" b="0">
                <a:latin typeface="Helvetica Neue" panose="02000503000000020004" pitchFamily="2" charset="0"/>
                <a:ea typeface="ＭＳ Ｐゴシック" panose="020B0600070205080204" pitchFamily="34" charset="-128"/>
              </a:rPr>
              <a:t>Why care about student development and climate?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Placeholder 9" descr="Principle-SelfDirectedLearners.pdf">
            <a:extLst>
              <a:ext uri="{FF2B5EF4-FFF2-40B4-BE49-F238E27FC236}">
                <a16:creationId xmlns:a16="http://schemas.microsoft.com/office/drawing/2014/main" id="{AD6F11BD-2A7E-BCD0-253D-03218E604F36}"/>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a:xfrm>
            <a:off x="304800" y="779463"/>
            <a:ext cx="8483600" cy="5938837"/>
          </a:xfrm>
        </p:spPr>
      </p:pic>
      <p:sp>
        <p:nvSpPr>
          <p:cNvPr id="58370" name="Title 10">
            <a:extLst>
              <a:ext uri="{FF2B5EF4-FFF2-40B4-BE49-F238E27FC236}">
                <a16:creationId xmlns:a16="http://schemas.microsoft.com/office/drawing/2014/main" id="{EEEE19E1-734A-3951-80BF-C29FE043B020}"/>
              </a:ext>
            </a:extLst>
          </p:cNvPr>
          <p:cNvSpPr>
            <a:spLocks noGrp="1"/>
          </p:cNvSpPr>
          <p:nvPr>
            <p:ph type="ctrTitle"/>
          </p:nvPr>
        </p:nvSpPr>
        <p:spPr>
          <a:xfrm>
            <a:off x="939800" y="457200"/>
            <a:ext cx="7297738" cy="812800"/>
          </a:xfrm>
        </p:spPr>
        <p:txBody>
          <a:bodyPr/>
          <a:lstStyle/>
          <a:p>
            <a:pPr marL="0" indent="0" eaLnBrk="1" hangingPunct="1">
              <a:buFont typeface="+mj-lt" charset="0"/>
              <a:buNone/>
            </a:pPr>
            <a:r>
              <a:rPr lang="en-US" altLang="en-US" b="0">
                <a:solidFill>
                  <a:srgbClr val="A71418"/>
                </a:solidFill>
                <a:latin typeface="Helvetica Neue" panose="02000503000000020004" pitchFamily="2" charset="0"/>
                <a:ea typeface="ＭＳ Ｐゴシック" panose="020B0600070205080204" pitchFamily="34" charset="-128"/>
              </a:rPr>
              <a:t>7. To become self-directed learners, students must learn to monitor and adjust their approaches to learning.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0CBF1E03-6942-33D2-6006-C9736EC8F18A}"/>
              </a:ext>
            </a:extLst>
          </p:cNvPr>
          <p:cNvSpPr>
            <a:spLocks noGrp="1"/>
          </p:cNvSpPr>
          <p:nvPr>
            <p:ph type="title"/>
          </p:nvPr>
        </p:nvSpPr>
        <p:spPr>
          <a:xfrm>
            <a:off x="914400" y="546100"/>
            <a:ext cx="7332663" cy="825500"/>
          </a:xfrm>
          <a:ln/>
        </p:spPr>
        <p:txBody>
          <a:bodyPr/>
          <a:lstStyle/>
          <a:p>
            <a:r>
              <a:rPr lang="en-US" altLang="en-US" sz="2400" b="0">
                <a:latin typeface="Helvetica Neue" panose="02000503000000020004" pitchFamily="2" charset="0"/>
                <a:ea typeface="ＭＳ Ｐゴシック" panose="020B0600070205080204" pitchFamily="34" charset="-128"/>
              </a:rPr>
              <a:t>Why is this important?</a:t>
            </a:r>
          </a:p>
        </p:txBody>
      </p:sp>
      <p:sp>
        <p:nvSpPr>
          <p:cNvPr id="60418" name="Text Placeholder 2">
            <a:extLst>
              <a:ext uri="{FF2B5EF4-FFF2-40B4-BE49-F238E27FC236}">
                <a16:creationId xmlns:a16="http://schemas.microsoft.com/office/drawing/2014/main" id="{D89DC04E-B3F6-D9BB-7DBD-ADFA6624EA8B}"/>
              </a:ext>
            </a:extLst>
          </p:cNvPr>
          <p:cNvSpPr>
            <a:spLocks noGrp="1"/>
          </p:cNvSpPr>
          <p:nvPr>
            <p:ph type="body" sz="quarter" idx="12"/>
          </p:nvPr>
        </p:nvSpPr>
        <p:spPr>
          <a:xfrm>
            <a:off x="1219200" y="1636713"/>
            <a:ext cx="7027863" cy="4210050"/>
          </a:xfrm>
        </p:spPr>
        <p:txBody>
          <a:bodyPr/>
          <a:lstStyle/>
          <a:p>
            <a:pPr marL="0" indent="0">
              <a:buFontTx/>
              <a:buNone/>
            </a:pPr>
            <a:r>
              <a:rPr lang="en-US" altLang="en-US" sz="2200">
                <a:latin typeface="Helvetica Neue Light" panose="02000403000000020004" pitchFamily="2" charset="0"/>
                <a:ea typeface="ＭＳ Ｐゴシック" panose="020B0600070205080204" pitchFamily="34" charset="-128"/>
              </a:rPr>
              <a:t>Most students do not naturally engage metacognitive skills or self-directed learning strategies.</a:t>
            </a:r>
          </a:p>
          <a:p>
            <a:pPr marL="0" indent="0"/>
            <a:endParaRPr lang="en-US" altLang="en-US" sz="2200">
              <a:latin typeface="Helvetica Neue Light" panose="02000403000000020004" pitchFamily="2" charset="0"/>
              <a:ea typeface="ＭＳ Ｐゴシック" panose="020B0600070205080204" pitchFamily="34" charset="-128"/>
            </a:endParaRPr>
          </a:p>
          <a:p>
            <a:pPr marL="0" indent="0">
              <a:buFontTx/>
              <a:buNone/>
            </a:pPr>
            <a:r>
              <a:rPr lang="en-US" altLang="en-US" sz="2200">
                <a:latin typeface="Helvetica Neue Light" panose="02000403000000020004" pitchFamily="2" charset="0"/>
                <a:ea typeface="ＭＳ Ｐゴシック" panose="020B0600070205080204" pitchFamily="34" charset="-128"/>
              </a:rPr>
              <a:t>As instructors, we can support students in developing these skills and making them habits of mind.</a:t>
            </a:r>
          </a:p>
          <a:p>
            <a:pPr marL="0" indent="0"/>
            <a:endParaRPr lang="en-US" altLang="en-US" sz="2200">
              <a:latin typeface="Helvetica Neue Light" panose="02000403000000020004" pitchFamily="2" charset="0"/>
              <a:ea typeface="ＭＳ Ｐゴシック" panose="020B0600070205080204" pitchFamily="34" charset="-128"/>
            </a:endParaRPr>
          </a:p>
          <a:p>
            <a:pPr marL="0" indent="0">
              <a:buFontTx/>
              <a:buNone/>
            </a:pPr>
            <a:r>
              <a:rPr lang="en-US" altLang="en-US" sz="2200">
                <a:latin typeface="Helvetica Neue Light" panose="02000403000000020004" pitchFamily="2" charset="0"/>
                <a:ea typeface="ＭＳ Ｐゴシック" panose="020B0600070205080204" pitchFamily="34" charset="-128"/>
              </a:rPr>
              <a:t>Doing so can pay big dividends for students</a:t>
            </a:r>
            <a:r>
              <a:rPr lang="ja-JP" altLang="en-US" sz="2200">
                <a:latin typeface="Helvetica Neue Light" panose="02000403000000020004" pitchFamily="2" charset="0"/>
                <a:ea typeface="ＭＳ Ｐゴシック" panose="020B0600070205080204" pitchFamily="34" charset="-128"/>
              </a:rPr>
              <a:t>’</a:t>
            </a:r>
            <a:r>
              <a:rPr lang="en-US" altLang="ja-JP" sz="2200">
                <a:latin typeface="Helvetica Neue Light" panose="02000403000000020004" pitchFamily="2" charset="0"/>
                <a:ea typeface="ＭＳ Ｐゴシック" panose="020B0600070205080204" pitchFamily="34" charset="-128"/>
              </a:rPr>
              <a:t> life-long learning.</a:t>
            </a:r>
          </a:p>
          <a:p>
            <a:pPr marL="0" indent="0"/>
            <a:endParaRPr lang="en-US" altLang="en-US">
              <a:latin typeface="Helvetica Neue Light" panose="02000403000000020004" pitchFamily="2" charset="0"/>
              <a:ea typeface="ＭＳ Ｐゴシック" panose="020B0600070205080204" pitchFamily="34" charset="-128"/>
            </a:endParaRPr>
          </a:p>
          <a:p>
            <a:pPr marL="0" indent="0"/>
            <a:endParaRPr lang="en-US" altLang="en-US">
              <a:latin typeface="Helvetica Neue Light" panose="02000403000000020004" pitchFamily="2" charset="0"/>
              <a:ea typeface="ＭＳ Ｐゴシック" panose="020B0600070205080204" pitchFamily="34" charset="-128"/>
            </a:endParaRPr>
          </a:p>
          <a:p>
            <a:pPr marL="0" indent="0"/>
            <a:endParaRPr lang="en-US" altLang="en-US">
              <a:latin typeface="Helvetica Neue Light" panose="02000403000000020004" pitchFamily="2" charset="0"/>
              <a:ea typeface="ＭＳ Ｐゴシック" panose="020B0600070205080204" pitchFamily="34" charset="-128"/>
            </a:endParaRPr>
          </a:p>
          <a:p>
            <a:pPr marL="0" indent="0"/>
            <a:endParaRPr lang="en-US" altLang="en-US">
              <a:latin typeface="Helvetica Neue Light" panose="02000403000000020004" pitchFamily="2" charset="0"/>
              <a:ea typeface="ＭＳ Ｐゴシック" panose="020B0600070205080204" pitchFamily="34" charset="-128"/>
            </a:endParaRPr>
          </a:p>
          <a:p>
            <a:pPr marL="0" indent="0"/>
            <a:endParaRPr lang="en-US" altLang="en-US">
              <a:latin typeface="Helvetica Neue Light" panose="02000403000000020004" pitchFamily="2" charset="0"/>
              <a:ea typeface="ＭＳ Ｐゴシック" panose="020B0600070205080204" pitchFamily="34" charset="-128"/>
            </a:endParaRPr>
          </a:p>
          <a:p>
            <a:pPr marL="0" indent="0"/>
            <a:endParaRPr lang="en-US" altLang="en-US">
              <a:latin typeface="Helvetica Neue Light" panose="02000403000000020004" pitchFamily="2" charset="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AF11B158-5CEC-95E7-F699-9DC8681E030F}"/>
              </a:ext>
            </a:extLst>
          </p:cNvPr>
          <p:cNvSpPr>
            <a:spLocks noGrp="1"/>
          </p:cNvSpPr>
          <p:nvPr>
            <p:ph type="title"/>
          </p:nvPr>
        </p:nvSpPr>
        <p:spPr>
          <a:xfrm>
            <a:off x="558800" y="177800"/>
            <a:ext cx="7688263" cy="558800"/>
          </a:xfrm>
          <a:ln/>
        </p:spPr>
        <p:txBody>
          <a:bodyPr/>
          <a:lstStyle/>
          <a:p>
            <a:r>
              <a:rPr lang="en-US" altLang="en-US">
                <a:latin typeface="Helvetica Neue" panose="02000503000000020004" pitchFamily="2" charset="0"/>
                <a:ea typeface="ＭＳ Ｐゴシック" panose="020B0600070205080204" pitchFamily="34" charset="-128"/>
              </a:rPr>
              <a:t>Recap of the Principles</a:t>
            </a:r>
          </a:p>
        </p:txBody>
      </p:sp>
      <p:sp>
        <p:nvSpPr>
          <p:cNvPr id="61442" name="Text Placeholder 2">
            <a:extLst>
              <a:ext uri="{FF2B5EF4-FFF2-40B4-BE49-F238E27FC236}">
                <a16:creationId xmlns:a16="http://schemas.microsoft.com/office/drawing/2014/main" id="{A7B27BE6-0A5D-B046-CDB5-A135DDCBD5C8}"/>
              </a:ext>
            </a:extLst>
          </p:cNvPr>
          <p:cNvSpPr>
            <a:spLocks noGrp="1"/>
          </p:cNvSpPr>
          <p:nvPr>
            <p:ph type="body" sz="quarter" idx="12"/>
          </p:nvPr>
        </p:nvSpPr>
        <p:spPr>
          <a:xfrm>
            <a:off x="533400" y="863600"/>
            <a:ext cx="8128000" cy="5156200"/>
          </a:xfrm>
        </p:spPr>
        <p:txBody>
          <a:bodyPr/>
          <a:lstStyle/>
          <a:p>
            <a:pPr marL="457200" indent="-457200" eaLnBrk="1" hangingPunct="1">
              <a:spcBef>
                <a:spcPts val="1775"/>
              </a:spcBef>
              <a:buFont typeface="Calibri" panose="020F0502020204030204" pitchFamily="34" charset="0"/>
              <a:buAutoNum type="arabicPeriod"/>
            </a:pPr>
            <a:r>
              <a:rPr lang="en-US" altLang="en-US" sz="2000">
                <a:latin typeface="Helvetica Neue Light" panose="02000403000000020004" pitchFamily="2" charset="0"/>
                <a:ea typeface="ＭＳ Ｐゴシック" panose="020B0600070205080204" pitchFamily="34" charset="-128"/>
              </a:rPr>
              <a:t>Students</a:t>
            </a:r>
            <a:r>
              <a:rPr lang="ja-JP" altLang="en-US" sz="2000">
                <a:latin typeface="Helvetica Neue Light" panose="02000403000000020004" pitchFamily="2" charset="0"/>
                <a:ea typeface="ＭＳ Ｐゴシック" panose="020B0600070205080204" pitchFamily="34" charset="-128"/>
              </a:rPr>
              <a:t>’</a:t>
            </a:r>
            <a:r>
              <a:rPr lang="en-US" altLang="ja-JP" sz="2000">
                <a:latin typeface="Helvetica Neue Light" panose="02000403000000020004" pitchFamily="2" charset="0"/>
                <a:ea typeface="ＭＳ Ｐゴシック" panose="020B0600070205080204" pitchFamily="34" charset="-128"/>
              </a:rPr>
              <a:t> </a:t>
            </a:r>
            <a:r>
              <a:rPr lang="en-US" altLang="ja-JP" sz="2000" b="1">
                <a:solidFill>
                  <a:srgbClr val="979354"/>
                </a:solidFill>
                <a:latin typeface="Helvetica Neue Light" panose="02000403000000020004" pitchFamily="2" charset="0"/>
                <a:ea typeface="ＭＳ Ｐゴシック" panose="020B0600070205080204" pitchFamily="34" charset="-128"/>
              </a:rPr>
              <a:t>prior knowledge </a:t>
            </a:r>
            <a:r>
              <a:rPr lang="en-US" altLang="ja-JP" sz="2000">
                <a:latin typeface="Helvetica Neue Light" panose="02000403000000020004" pitchFamily="2" charset="0"/>
                <a:ea typeface="ＭＳ Ｐゴシック" panose="020B0600070205080204" pitchFamily="34" charset="-128"/>
              </a:rPr>
              <a:t>can help or hinder learning. </a:t>
            </a:r>
          </a:p>
          <a:p>
            <a:pPr marL="457200" indent="-457200" eaLnBrk="1" hangingPunct="1">
              <a:spcBef>
                <a:spcPts val="1775"/>
              </a:spcBef>
              <a:buFont typeface="Calibri" panose="020F0502020204030204" pitchFamily="34" charset="0"/>
              <a:buAutoNum type="arabicPeriod"/>
            </a:pPr>
            <a:r>
              <a:rPr lang="en-US" altLang="en-US" sz="2000">
                <a:latin typeface="Helvetica Neue Light" panose="02000403000000020004" pitchFamily="2" charset="0"/>
                <a:ea typeface="ＭＳ Ｐゴシック" panose="020B0600070205080204" pitchFamily="34" charset="-128"/>
              </a:rPr>
              <a:t>How students </a:t>
            </a:r>
            <a:r>
              <a:rPr lang="en-US" altLang="en-US" sz="2000" b="1">
                <a:solidFill>
                  <a:srgbClr val="979354"/>
                </a:solidFill>
                <a:latin typeface="Helvetica Neue Light" panose="02000403000000020004" pitchFamily="2" charset="0"/>
                <a:ea typeface="ＭＳ Ｐゴシック" panose="020B0600070205080204" pitchFamily="34" charset="-128"/>
              </a:rPr>
              <a:t>organize knowledge </a:t>
            </a:r>
            <a:r>
              <a:rPr lang="en-US" altLang="en-US" sz="2000">
                <a:latin typeface="Helvetica Neue Light" panose="02000403000000020004" pitchFamily="2" charset="0"/>
                <a:ea typeface="ＭＳ Ｐゴシック" panose="020B0600070205080204" pitchFamily="34" charset="-128"/>
              </a:rPr>
              <a:t>influences how they learn and apply what they know. </a:t>
            </a:r>
          </a:p>
          <a:p>
            <a:pPr marL="457200" indent="-457200" eaLnBrk="1" hangingPunct="1">
              <a:spcBef>
                <a:spcPts val="1775"/>
              </a:spcBef>
              <a:buFont typeface="Calibri" panose="020F0502020204030204" pitchFamily="34" charset="0"/>
              <a:buAutoNum type="arabicPeriod"/>
            </a:pPr>
            <a:r>
              <a:rPr lang="en-US" altLang="en-US" sz="2000">
                <a:latin typeface="Helvetica Neue Light" panose="02000403000000020004" pitchFamily="2" charset="0"/>
                <a:ea typeface="ＭＳ Ｐゴシック" panose="020B0600070205080204" pitchFamily="34" charset="-128"/>
              </a:rPr>
              <a:t>Students</a:t>
            </a:r>
            <a:r>
              <a:rPr lang="ja-JP" altLang="en-US" sz="2000">
                <a:latin typeface="Helvetica Neue Light" panose="02000403000000020004" pitchFamily="2" charset="0"/>
                <a:ea typeface="ＭＳ Ｐゴシック" panose="020B0600070205080204" pitchFamily="34" charset="-128"/>
              </a:rPr>
              <a:t>’</a:t>
            </a:r>
            <a:r>
              <a:rPr lang="en-US" altLang="ja-JP" sz="2000">
                <a:latin typeface="Helvetica Neue Light" panose="02000403000000020004" pitchFamily="2" charset="0"/>
                <a:ea typeface="ＭＳ Ｐゴシック" panose="020B0600070205080204" pitchFamily="34" charset="-128"/>
              </a:rPr>
              <a:t> </a:t>
            </a:r>
            <a:r>
              <a:rPr lang="en-US" altLang="ja-JP" sz="2000" b="1">
                <a:solidFill>
                  <a:srgbClr val="979354"/>
                </a:solidFill>
                <a:latin typeface="Helvetica Neue Light" panose="02000403000000020004" pitchFamily="2" charset="0"/>
                <a:ea typeface="ＭＳ Ｐゴシック" panose="020B0600070205080204" pitchFamily="34" charset="-128"/>
              </a:rPr>
              <a:t>motivation</a:t>
            </a:r>
            <a:r>
              <a:rPr lang="en-US" altLang="ja-JP" sz="2000">
                <a:latin typeface="Helvetica Neue Light" panose="02000403000000020004" pitchFamily="2" charset="0"/>
                <a:ea typeface="ＭＳ Ｐゴシック" panose="020B0600070205080204" pitchFamily="34" charset="-128"/>
              </a:rPr>
              <a:t> determines, directs, and sustains what they do to learn. </a:t>
            </a:r>
          </a:p>
          <a:p>
            <a:pPr marL="457200" indent="-457200" eaLnBrk="1" hangingPunct="1">
              <a:spcBef>
                <a:spcPts val="1775"/>
              </a:spcBef>
              <a:buFont typeface="Calibri" panose="020F0502020204030204" pitchFamily="34" charset="0"/>
              <a:buAutoNum type="arabicPeriod"/>
            </a:pPr>
            <a:r>
              <a:rPr lang="en-US" altLang="ja-JP" sz="2000">
                <a:latin typeface="Helvetica Neue Light" panose="02000403000000020004" pitchFamily="2" charset="0"/>
                <a:ea typeface="ＭＳ Ｐゴシック" panose="020B0600070205080204" pitchFamily="34" charset="-128"/>
              </a:rPr>
              <a:t>To develop </a:t>
            </a:r>
            <a:r>
              <a:rPr lang="en-US" altLang="ja-JP" sz="2000" b="1">
                <a:solidFill>
                  <a:srgbClr val="979354"/>
                </a:solidFill>
                <a:latin typeface="Helvetica Neue Light" panose="02000403000000020004" pitchFamily="2" charset="0"/>
                <a:ea typeface="ＭＳ Ｐゴシック" panose="020B0600070205080204" pitchFamily="34" charset="-128"/>
              </a:rPr>
              <a:t>mastery</a:t>
            </a:r>
            <a:r>
              <a:rPr lang="en-US" altLang="ja-JP" sz="2000">
                <a:latin typeface="Helvetica Neue Light" panose="02000403000000020004" pitchFamily="2" charset="0"/>
                <a:ea typeface="ＭＳ Ｐゴシック" panose="020B0600070205080204" pitchFamily="34" charset="-128"/>
              </a:rPr>
              <a:t>, students must acquire component skills, practice integrating them, and know when to apply them.</a:t>
            </a:r>
          </a:p>
          <a:p>
            <a:pPr marL="457200" indent="-457200" eaLnBrk="1" hangingPunct="1">
              <a:spcBef>
                <a:spcPts val="1775"/>
              </a:spcBef>
              <a:buFont typeface="Calibri" panose="020F0502020204030204" pitchFamily="34" charset="0"/>
              <a:buAutoNum type="arabicPeriod"/>
            </a:pPr>
            <a:r>
              <a:rPr lang="en-US" altLang="ja-JP" sz="2000" b="1">
                <a:solidFill>
                  <a:srgbClr val="979354"/>
                </a:solidFill>
                <a:latin typeface="Helvetica Neue Light" panose="02000403000000020004" pitchFamily="2" charset="0"/>
                <a:ea typeface="ＭＳ Ｐゴシック" panose="020B0600070205080204" pitchFamily="34" charset="-128"/>
              </a:rPr>
              <a:t>Goal-directed practice </a:t>
            </a:r>
            <a:r>
              <a:rPr lang="en-US" altLang="ja-JP" sz="2000">
                <a:latin typeface="Helvetica Neue Light" panose="02000403000000020004" pitchFamily="2" charset="0"/>
                <a:ea typeface="ＭＳ Ｐゴシック" panose="020B0600070205080204" pitchFamily="34" charset="-128"/>
              </a:rPr>
              <a:t>coupled </a:t>
            </a:r>
            <a:r>
              <a:rPr lang="en-US" altLang="ja-JP" sz="2000" b="1">
                <a:latin typeface="Helvetica Neue Light" panose="02000403000000020004" pitchFamily="2" charset="0"/>
                <a:ea typeface="ＭＳ Ｐゴシック" panose="020B0600070205080204" pitchFamily="34" charset="-128"/>
              </a:rPr>
              <a:t>with </a:t>
            </a:r>
            <a:r>
              <a:rPr lang="en-US" altLang="ja-JP" sz="2000" b="1">
                <a:solidFill>
                  <a:srgbClr val="979354"/>
                </a:solidFill>
                <a:latin typeface="Helvetica Neue Light" panose="02000403000000020004" pitchFamily="2" charset="0"/>
                <a:ea typeface="ＭＳ Ｐゴシック" panose="020B0600070205080204" pitchFamily="34" charset="-128"/>
              </a:rPr>
              <a:t>targeted feedback </a:t>
            </a:r>
            <a:r>
              <a:rPr lang="en-US" altLang="ja-JP" sz="2000">
                <a:latin typeface="Helvetica Neue Light" panose="02000403000000020004" pitchFamily="2" charset="0"/>
                <a:ea typeface="ＭＳ Ｐゴシック" panose="020B0600070205080204" pitchFamily="34" charset="-128"/>
              </a:rPr>
              <a:t>enhances the quality of students’ learning. </a:t>
            </a:r>
          </a:p>
          <a:p>
            <a:pPr marL="457200" indent="-457200" eaLnBrk="1" hangingPunct="1">
              <a:spcBef>
                <a:spcPts val="1775"/>
              </a:spcBef>
              <a:buFont typeface="Calibri" panose="020F0502020204030204" pitchFamily="34" charset="0"/>
              <a:buAutoNum type="arabicPeriod"/>
            </a:pPr>
            <a:r>
              <a:rPr lang="en-US" altLang="en-US" sz="2000">
                <a:latin typeface="Helvetica Neue Light" panose="02000403000000020004" pitchFamily="2" charset="0"/>
                <a:ea typeface="ＭＳ Ｐゴシック" panose="020B0600070205080204" pitchFamily="34" charset="-128"/>
              </a:rPr>
              <a:t>Students</a:t>
            </a:r>
            <a:r>
              <a:rPr lang="ja-JP" altLang="en-US" sz="2000">
                <a:latin typeface="Helvetica Neue Light" panose="02000403000000020004" pitchFamily="2" charset="0"/>
                <a:ea typeface="ＭＳ Ｐゴシック" panose="020B0600070205080204" pitchFamily="34" charset="-128"/>
              </a:rPr>
              <a:t>’</a:t>
            </a:r>
            <a:r>
              <a:rPr lang="en-US" altLang="ja-JP" sz="2000">
                <a:latin typeface="Helvetica Neue Light" panose="02000403000000020004" pitchFamily="2" charset="0"/>
                <a:ea typeface="ＭＳ Ｐゴシック" panose="020B0600070205080204" pitchFamily="34" charset="-128"/>
              </a:rPr>
              <a:t> current </a:t>
            </a:r>
            <a:r>
              <a:rPr lang="en-US" altLang="ja-JP" sz="2000" b="1">
                <a:solidFill>
                  <a:srgbClr val="979354"/>
                </a:solidFill>
                <a:latin typeface="Helvetica Neue Light" panose="02000403000000020004" pitchFamily="2" charset="0"/>
                <a:ea typeface="ＭＳ Ｐゴシック" panose="020B0600070205080204" pitchFamily="34" charset="-128"/>
              </a:rPr>
              <a:t>level of development </a:t>
            </a:r>
            <a:r>
              <a:rPr lang="en-US" altLang="ja-JP" sz="2000">
                <a:latin typeface="Helvetica Neue Light" panose="02000403000000020004" pitchFamily="2" charset="0"/>
                <a:ea typeface="ＭＳ Ｐゴシック" panose="020B0600070205080204" pitchFamily="34" charset="-128"/>
              </a:rPr>
              <a:t>interacts with the social, emotional, and intellectual climate of the course to impact learning. </a:t>
            </a:r>
          </a:p>
          <a:p>
            <a:pPr marL="457200" indent="-457200" eaLnBrk="1" hangingPunct="1">
              <a:spcBef>
                <a:spcPts val="1775"/>
              </a:spcBef>
              <a:buFont typeface="Calibri" panose="020F0502020204030204" pitchFamily="34" charset="0"/>
              <a:buAutoNum type="arabicPeriod"/>
            </a:pPr>
            <a:r>
              <a:rPr lang="en-US" altLang="en-US" sz="2000">
                <a:latin typeface="Helvetica Neue Light" panose="02000403000000020004" pitchFamily="2" charset="0"/>
                <a:ea typeface="ＭＳ Ｐゴシック" panose="020B0600070205080204" pitchFamily="34" charset="-128"/>
              </a:rPr>
              <a:t>To become </a:t>
            </a:r>
            <a:r>
              <a:rPr lang="en-US" altLang="en-US" sz="2000" b="1">
                <a:solidFill>
                  <a:srgbClr val="979354"/>
                </a:solidFill>
                <a:latin typeface="Helvetica Neue Light" panose="02000403000000020004" pitchFamily="2" charset="0"/>
                <a:ea typeface="ＭＳ Ｐゴシック" panose="020B0600070205080204" pitchFamily="34" charset="-128"/>
              </a:rPr>
              <a:t>self-directed learners</a:t>
            </a:r>
            <a:r>
              <a:rPr lang="en-US" altLang="en-US" sz="2000">
                <a:latin typeface="Helvetica Neue Light" panose="02000403000000020004" pitchFamily="2" charset="0"/>
                <a:ea typeface="ＭＳ Ｐゴシック" panose="020B0600070205080204" pitchFamily="34" charset="-128"/>
              </a:rPr>
              <a:t>, students must learn to monitor and adjust their approaches to learning.</a:t>
            </a:r>
          </a:p>
          <a:p>
            <a:pPr marL="457200" indent="-457200" eaLnBrk="1" hangingPunct="1">
              <a:spcBef>
                <a:spcPts val="1775"/>
              </a:spcBef>
              <a:buFont typeface="Calibri" panose="020F0502020204030204" pitchFamily="34" charset="0"/>
              <a:buAutoNum type="arabicPeriod"/>
            </a:pPr>
            <a:endParaRPr lang="en-US" altLang="ja-JP" sz="2000">
              <a:latin typeface="Helvetica Neue Light" panose="02000403000000020004" pitchFamily="2" charset="0"/>
              <a:ea typeface="ＭＳ Ｐゴシック" panose="020B0600070205080204" pitchFamily="34" charset="-128"/>
            </a:endParaRPr>
          </a:p>
          <a:p>
            <a:pPr marL="457200" indent="-457200" eaLnBrk="1" hangingPunct="1">
              <a:spcBef>
                <a:spcPts val="1775"/>
              </a:spcBef>
              <a:buFont typeface="Calibri" panose="020F0502020204030204" pitchFamily="34" charset="0"/>
              <a:buAutoNum type="arabicPeriod"/>
            </a:pPr>
            <a:endParaRPr lang="en-US" altLang="en-US">
              <a:latin typeface="Helvetica Neue Light" panose="02000403000000020004" pitchFamily="2" charset="0"/>
              <a:ea typeface="ＭＳ Ｐゴシック" panose="020B0600070205080204" pitchFamily="34" charset="-128"/>
            </a:endParaRPr>
          </a:p>
          <a:p>
            <a:pPr marL="457200" indent="-457200"/>
            <a:endParaRPr lang="en-US" altLang="en-US">
              <a:latin typeface="Helvetica Neue Light" panose="02000403000000020004" pitchFamily="2" charset="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88896E72-F2F4-3186-510C-A8A4FA41F376}"/>
              </a:ext>
            </a:extLst>
          </p:cNvPr>
          <p:cNvSpPr>
            <a:spLocks noGrp="1" noChangeArrowheads="1"/>
          </p:cNvSpPr>
          <p:nvPr>
            <p:ph type="title"/>
          </p:nvPr>
        </p:nvSpPr>
        <p:spPr>
          <a:xfrm>
            <a:off x="914400" y="546100"/>
            <a:ext cx="7332663" cy="825500"/>
          </a:xfrm>
          <a:ln/>
        </p:spPr>
        <p:txBody>
          <a:bodyPr/>
          <a:lstStyle/>
          <a:p>
            <a:pPr eaLnBrk="1" hangingPunct="1"/>
            <a:r>
              <a:rPr lang="en-US" altLang="en-US">
                <a:latin typeface="Helvetica Neue" panose="02000503000000020004" pitchFamily="2" charset="0"/>
                <a:ea typeface="ＭＳ Ｐゴシック" panose="020B0600070205080204" pitchFamily="34" charset="-128"/>
              </a:rPr>
              <a:t>Remember that . . .</a:t>
            </a:r>
          </a:p>
        </p:txBody>
      </p:sp>
      <p:sp>
        <p:nvSpPr>
          <p:cNvPr id="62466" name="Rectangle 3">
            <a:extLst>
              <a:ext uri="{FF2B5EF4-FFF2-40B4-BE49-F238E27FC236}">
                <a16:creationId xmlns:a16="http://schemas.microsoft.com/office/drawing/2014/main" id="{D2239B95-ECB2-6249-C7F5-B79FB13C9211}"/>
              </a:ext>
            </a:extLst>
          </p:cNvPr>
          <p:cNvSpPr>
            <a:spLocks noChangeArrowheads="1"/>
          </p:cNvSpPr>
          <p:nvPr/>
        </p:nvSpPr>
        <p:spPr bwMode="auto">
          <a:xfrm>
            <a:off x="749300" y="2198688"/>
            <a:ext cx="77343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SzPct val="50000"/>
            </a:pPr>
            <a:r>
              <a:rPr lang="en-US" altLang="en-US">
                <a:latin typeface="Helvetica Neue Light" panose="02000403000000020004" pitchFamily="2" charset="0"/>
              </a:rPr>
              <a:t>Teachers possess the power to create conditions that can help students learn a great deal – or keep them from learning much at all. Teaching is the intentional act of creating such conditions.</a:t>
            </a:r>
          </a:p>
          <a:p>
            <a:pPr eaLnBrk="1" hangingPunct="1">
              <a:buSzPct val="50000"/>
            </a:pPr>
            <a:endParaRPr lang="en-US" altLang="en-US" sz="1100">
              <a:latin typeface="Helvetica Neue Light" panose="02000403000000020004" pitchFamily="2" charset="0"/>
            </a:endParaRPr>
          </a:p>
          <a:p>
            <a:pPr eaLnBrk="1" hangingPunct="1">
              <a:buSzPct val="50000"/>
            </a:pPr>
            <a:r>
              <a:rPr lang="en-US" altLang="en-US" sz="1600">
                <a:latin typeface="Helvetica Neue Light" panose="02000403000000020004" pitchFamily="2" charset="0"/>
              </a:rPr>
              <a:t>			            </a:t>
            </a:r>
            <a:r>
              <a:rPr lang="en-US" altLang="en-US" sz="1800">
                <a:latin typeface="Helvetica Neue Light" panose="02000403000000020004" pitchFamily="2" charset="0"/>
              </a:rPr>
              <a:t>– Parker Palmer, </a:t>
            </a:r>
            <a:r>
              <a:rPr lang="en-US" altLang="en-US" sz="1800" i="1">
                <a:latin typeface="Helvetica Neue Light" panose="02000403000000020004" pitchFamily="2" charset="0"/>
              </a:rPr>
              <a:t>The Courage to Teach</a:t>
            </a:r>
            <a:endParaRPr lang="en-US" altLang="en-US" i="1">
              <a:latin typeface="Helvetica Neue Light" panose="02000403000000020004"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a:extLst>
              <a:ext uri="{FF2B5EF4-FFF2-40B4-BE49-F238E27FC236}">
                <a16:creationId xmlns:a16="http://schemas.microsoft.com/office/drawing/2014/main" id="{4CA76555-C79D-2B7A-CDC4-E46CED080523}"/>
              </a:ext>
            </a:extLst>
          </p:cNvPr>
          <p:cNvSpPr>
            <a:spLocks noGrp="1"/>
          </p:cNvSpPr>
          <p:nvPr>
            <p:ph idx="1"/>
          </p:nvPr>
        </p:nvSpPr>
        <p:spPr>
          <a:xfrm>
            <a:off x="749300" y="1346200"/>
            <a:ext cx="7594600" cy="4116388"/>
          </a:xfrm>
        </p:spPr>
        <p:txBody>
          <a:bodyPr/>
          <a:lstStyle/>
          <a:p>
            <a:pPr marL="0" indent="0" eaLnBrk="1" hangingPunct="1">
              <a:buFontTx/>
              <a:buNone/>
            </a:pPr>
            <a:r>
              <a:rPr lang="en-US" altLang="en-US" dirty="0">
                <a:latin typeface="Helvetica Neue Light" panose="02000403000000020004" pitchFamily="2" charset="0"/>
                <a:ea typeface="ＭＳ Ｐゴシック" panose="020B0600070205080204" pitchFamily="34" charset="-128"/>
              </a:rPr>
              <a:t>By the end of this session, participants should be able to</a:t>
            </a:r>
            <a:br>
              <a:rPr lang="en-US" altLang="en-US" dirty="0">
                <a:latin typeface="Helvetica Neue Light" panose="02000403000000020004" pitchFamily="2" charset="0"/>
                <a:ea typeface="ＭＳ Ｐゴシック" panose="020B0600070205080204" pitchFamily="34" charset="-128"/>
              </a:rPr>
            </a:br>
            <a:r>
              <a:rPr lang="en-US" altLang="en-US" dirty="0">
                <a:latin typeface="Helvetica Neue Light" panose="02000403000000020004" pitchFamily="2" charset="0"/>
                <a:ea typeface="ＭＳ Ｐゴシック" panose="020B0600070205080204" pitchFamily="34" charset="-128"/>
              </a:rPr>
              <a:t> </a:t>
            </a:r>
          </a:p>
          <a:p>
            <a:pPr lvl="1" indent="0" eaLnBrk="1" hangingPunct="1">
              <a:spcBef>
                <a:spcPct val="0"/>
              </a:spcBef>
              <a:buFont typeface="Arial" panose="020B0604020202020204" pitchFamily="34" charset="0"/>
              <a:buNone/>
            </a:pPr>
            <a:r>
              <a:rPr lang="en-US" altLang="en-US" dirty="0">
                <a:latin typeface="Helvetica Neue Light" panose="02000403000000020004" pitchFamily="2" charset="0"/>
                <a:ea typeface="ＭＳ Ｐゴシック" panose="020B0600070205080204" pitchFamily="34" charset="-128"/>
              </a:rPr>
              <a:t>Describe at least 1 of the principles to a colleague who hasn’t attended this session and explain how you already use or plan to use the principle in a course you teach.</a:t>
            </a:r>
          </a:p>
        </p:txBody>
      </p:sp>
      <p:sp>
        <p:nvSpPr>
          <p:cNvPr id="18434" name="Title 1">
            <a:extLst>
              <a:ext uri="{FF2B5EF4-FFF2-40B4-BE49-F238E27FC236}">
                <a16:creationId xmlns:a16="http://schemas.microsoft.com/office/drawing/2014/main" id="{B0549C8E-BA1C-64B7-0EA8-51F4FB9155B3}"/>
              </a:ext>
            </a:extLst>
          </p:cNvPr>
          <p:cNvSpPr>
            <a:spLocks noGrp="1"/>
          </p:cNvSpPr>
          <p:nvPr>
            <p:ph type="title"/>
          </p:nvPr>
        </p:nvSpPr>
        <p:spPr>
          <a:xfrm>
            <a:off x="736600" y="546100"/>
            <a:ext cx="7512050" cy="825500"/>
          </a:xfrm>
          <a:ln/>
        </p:spPr>
        <p:txBody>
          <a:bodyPr/>
          <a:lstStyle/>
          <a:p>
            <a:pPr eaLnBrk="1" hangingPunct="1"/>
            <a:r>
              <a:rPr lang="en-US" altLang="en-US" sz="2800">
                <a:latin typeface="Helvetica Neue" panose="02000503000000020004" pitchFamily="2" charset="0"/>
                <a:ea typeface="ＭＳ Ｐゴシック" panose="020B0600070205080204" pitchFamily="34" charset="-128"/>
              </a:rPr>
              <a:t>Objective for the Session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5BF28A60-D590-D3C6-5E68-CDE828708CA5}"/>
              </a:ext>
            </a:extLst>
          </p:cNvPr>
          <p:cNvSpPr>
            <a:spLocks noGrp="1"/>
          </p:cNvSpPr>
          <p:nvPr>
            <p:ph type="title"/>
          </p:nvPr>
        </p:nvSpPr>
        <p:spPr>
          <a:xfrm>
            <a:off x="914400" y="546100"/>
            <a:ext cx="7332663" cy="825500"/>
          </a:xfrm>
          <a:ln/>
        </p:spPr>
        <p:txBody>
          <a:bodyPr/>
          <a:lstStyle/>
          <a:p>
            <a:endParaRPr lang="en-US" altLang="en-US">
              <a:latin typeface="Helvetica Neue" panose="02000503000000020004" pitchFamily="2" charset="0"/>
              <a:ea typeface="ＭＳ Ｐゴシック" panose="020B0600070205080204" pitchFamily="34" charset="-128"/>
            </a:endParaRPr>
          </a:p>
        </p:txBody>
      </p:sp>
      <p:sp>
        <p:nvSpPr>
          <p:cNvPr id="20482" name="Text Placeholder 2">
            <a:extLst>
              <a:ext uri="{FF2B5EF4-FFF2-40B4-BE49-F238E27FC236}">
                <a16:creationId xmlns:a16="http://schemas.microsoft.com/office/drawing/2014/main" id="{5D2DAE12-A650-E1E2-F59D-30CF423121D6}"/>
              </a:ext>
            </a:extLst>
          </p:cNvPr>
          <p:cNvSpPr>
            <a:spLocks noGrp="1"/>
          </p:cNvSpPr>
          <p:nvPr>
            <p:ph type="body" sz="quarter" idx="12"/>
          </p:nvPr>
        </p:nvSpPr>
        <p:spPr/>
        <p:txBody>
          <a:bodyPr/>
          <a:lstStyle/>
          <a:p>
            <a:pPr marL="0" indent="0">
              <a:buFontTx/>
              <a:buNone/>
            </a:pPr>
            <a:endParaRPr lang="en-US" altLang="en-US">
              <a:solidFill>
                <a:srgbClr val="A71418"/>
              </a:solidFill>
              <a:latin typeface="Helvetica Neue" panose="02000503000000020004" pitchFamily="2" charset="0"/>
              <a:ea typeface="ＭＳ Ｐゴシック" panose="020B0600070205080204" pitchFamily="34" charset="-128"/>
            </a:endParaRPr>
          </a:p>
          <a:p>
            <a:pPr marL="0" indent="0">
              <a:buFontTx/>
              <a:buNone/>
            </a:pPr>
            <a:endParaRPr lang="en-US" altLang="en-US">
              <a:solidFill>
                <a:srgbClr val="A71418"/>
              </a:solidFill>
              <a:latin typeface="Helvetica Neue" panose="02000503000000020004" pitchFamily="2" charset="0"/>
              <a:ea typeface="ＭＳ Ｐゴシック" panose="020B0600070205080204" pitchFamily="34" charset="-128"/>
            </a:endParaRPr>
          </a:p>
          <a:p>
            <a:pPr marL="0" indent="0">
              <a:buFontTx/>
              <a:buNone/>
            </a:pPr>
            <a:endParaRPr lang="en-US" altLang="en-US">
              <a:solidFill>
                <a:srgbClr val="A71418"/>
              </a:solidFill>
              <a:latin typeface="Helvetica Neue" panose="02000503000000020004" pitchFamily="2" charset="0"/>
              <a:ea typeface="ＭＳ Ｐゴシック" panose="020B0600070205080204" pitchFamily="34" charset="-128"/>
            </a:endParaRPr>
          </a:p>
          <a:p>
            <a:pPr marL="0" indent="0">
              <a:buFontTx/>
              <a:buNone/>
            </a:pPr>
            <a:r>
              <a:rPr lang="en-US" altLang="en-US" sz="3200">
                <a:solidFill>
                  <a:srgbClr val="A71418"/>
                </a:solidFill>
                <a:latin typeface="Helvetica Neue" panose="02000503000000020004" pitchFamily="2" charset="0"/>
                <a:ea typeface="ＭＳ Ｐゴシック" panose="020B0600070205080204" pitchFamily="34" charset="-128"/>
              </a:rPr>
              <a:t>The Context</a:t>
            </a:r>
            <a:endParaRPr lang="en-US" altLang="en-US" sz="3200">
              <a:latin typeface="Helvetica Neue Light" panose="02000403000000020004" pitchFamily="2" charset="0"/>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87C5583-8306-9EAC-0972-3DBD98B4B100}"/>
              </a:ext>
            </a:extLst>
          </p:cNvPr>
          <p:cNvSpPr>
            <a:spLocks noGrp="1"/>
          </p:cNvSpPr>
          <p:nvPr>
            <p:ph type="title"/>
          </p:nvPr>
        </p:nvSpPr>
        <p:spPr>
          <a:xfrm>
            <a:off x="914400" y="546100"/>
            <a:ext cx="7332663" cy="825500"/>
          </a:xfrm>
          <a:ln/>
        </p:spPr>
        <p:txBody>
          <a:bodyPr/>
          <a:lstStyle/>
          <a:p>
            <a:r>
              <a:rPr lang="en-US" altLang="en-US">
                <a:latin typeface="Helvetica Neue" panose="02000503000000020004" pitchFamily="2" charset="0"/>
                <a:ea typeface="ＭＳ Ｐゴシック" panose="020B0600070205080204" pitchFamily="34" charset="-128"/>
              </a:rPr>
              <a:t>Our 7 Principles of Learning are</a:t>
            </a:r>
          </a:p>
        </p:txBody>
      </p:sp>
      <p:sp>
        <p:nvSpPr>
          <p:cNvPr id="21506" name="Text Placeholder 2">
            <a:extLst>
              <a:ext uri="{FF2B5EF4-FFF2-40B4-BE49-F238E27FC236}">
                <a16:creationId xmlns:a16="http://schemas.microsoft.com/office/drawing/2014/main" id="{B37B382B-F2AB-CCBB-977E-FD8788725246}"/>
              </a:ext>
            </a:extLst>
          </p:cNvPr>
          <p:cNvSpPr>
            <a:spLocks noGrp="1"/>
          </p:cNvSpPr>
          <p:nvPr>
            <p:ph type="body" sz="quarter" idx="12"/>
          </p:nvPr>
        </p:nvSpPr>
        <p:spPr>
          <a:xfrm>
            <a:off x="914400" y="1371600"/>
            <a:ext cx="6235700" cy="4210050"/>
          </a:xfrm>
        </p:spPr>
        <p:txBody>
          <a:bodyPr/>
          <a:lstStyle/>
          <a:p>
            <a:pPr>
              <a:buFontTx/>
              <a:buNone/>
            </a:pPr>
            <a:r>
              <a:rPr lang="en-US" altLang="en-US" dirty="0">
                <a:latin typeface="Helvetica Neue Light" panose="02000403000000020004" pitchFamily="2" charset="0"/>
                <a:ea typeface="ＭＳ Ｐゴシック" panose="020B0600070205080204" pitchFamily="34" charset="-128"/>
              </a:rPr>
              <a:t>Grounded in</a:t>
            </a:r>
          </a:p>
          <a:p>
            <a:pPr lvl="1" indent="0">
              <a:buFont typeface="Arial" panose="020B0604020202020204" pitchFamily="34" charset="0"/>
              <a:buNone/>
            </a:pPr>
            <a:r>
              <a:rPr lang="en-US" altLang="en-US" dirty="0">
                <a:latin typeface="Helvetica Neue Light" panose="02000403000000020004" pitchFamily="2" charset="0"/>
                <a:ea typeface="ＭＳ Ｐゴシック" panose="020B0600070205080204" pitchFamily="34" charset="-128"/>
              </a:rPr>
              <a:t>Research literature  </a:t>
            </a:r>
          </a:p>
          <a:p>
            <a:pPr lvl="1" indent="0">
              <a:buFont typeface="Arial" panose="020B0604020202020204" pitchFamily="34" charset="0"/>
              <a:buNone/>
            </a:pPr>
            <a:r>
              <a:rPr lang="en-US" altLang="en-US" dirty="0">
                <a:latin typeface="Helvetica Neue Light" panose="02000403000000020004" pitchFamily="2" charset="0"/>
                <a:ea typeface="ＭＳ Ｐゴシック" panose="020B0600070205080204" pitchFamily="34" charset="-128"/>
              </a:rPr>
              <a:t>Work with faculty</a:t>
            </a:r>
            <a:endParaRPr lang="en-US" altLang="en-US" sz="1800" dirty="0">
              <a:latin typeface="Helvetica Neue Light" panose="02000403000000020004" pitchFamily="2" charset="0"/>
              <a:ea typeface="ＭＳ Ｐゴシック" panose="020B0600070205080204" pitchFamily="34" charset="-128"/>
            </a:endParaRPr>
          </a:p>
          <a:p>
            <a:pPr lvl="1" indent="0">
              <a:buFont typeface="Arial" panose="020B0604020202020204" pitchFamily="34" charset="0"/>
              <a:buNone/>
            </a:pPr>
            <a:endParaRPr lang="en-US" altLang="en-US" sz="1400" dirty="0">
              <a:latin typeface="Helvetica Neue Light" panose="02000403000000020004" pitchFamily="2" charset="0"/>
              <a:ea typeface="ＭＳ Ｐゴシック" panose="020B0600070205080204" pitchFamily="34" charset="-128"/>
            </a:endParaRPr>
          </a:p>
          <a:p>
            <a:pPr>
              <a:buFontTx/>
              <a:buNone/>
            </a:pPr>
            <a:r>
              <a:rPr lang="en-US" altLang="en-US" dirty="0">
                <a:latin typeface="Helvetica Neue Light" panose="02000403000000020004" pitchFamily="2" charset="0"/>
                <a:ea typeface="ＭＳ Ｐゴシック" panose="020B0600070205080204" pitchFamily="34" charset="-128"/>
              </a:rPr>
              <a:t>Broadly applicable, across</a:t>
            </a:r>
          </a:p>
          <a:p>
            <a:pPr lvl="1" indent="0">
              <a:buFont typeface="Arial" panose="020B0604020202020204" pitchFamily="34" charset="0"/>
              <a:buNone/>
            </a:pPr>
            <a:r>
              <a:rPr lang="en-US" altLang="en-US" dirty="0">
                <a:latin typeface="Helvetica Neue Light" panose="02000403000000020004" pitchFamily="2" charset="0"/>
                <a:ea typeface="ＭＳ Ｐゴシック" panose="020B0600070205080204" pitchFamily="34" charset="-128"/>
              </a:rPr>
              <a:t>Domains, Students (ages, levels), and Contexts</a:t>
            </a:r>
          </a:p>
          <a:p>
            <a:pPr>
              <a:buFontTx/>
              <a:buNone/>
            </a:pPr>
            <a:endParaRPr lang="en-US" altLang="en-US" sz="1400" dirty="0">
              <a:latin typeface="Helvetica Neue Light" panose="02000403000000020004" pitchFamily="2" charset="0"/>
              <a:ea typeface="ＭＳ Ｐゴシック" panose="020B0600070205080204" pitchFamily="34" charset="-128"/>
            </a:endParaRPr>
          </a:p>
          <a:p>
            <a:pPr>
              <a:buFontTx/>
              <a:buNone/>
            </a:pPr>
            <a:r>
              <a:rPr lang="en-US" altLang="ja-JP" dirty="0">
                <a:latin typeface="Helvetica Neue Light" panose="02000403000000020004" pitchFamily="2" charset="0"/>
                <a:ea typeface="ＭＳ Ｐゴシック" panose="020B0600070205080204" pitchFamily="34" charset="-128"/>
              </a:rPr>
              <a:t>Generative</a:t>
            </a:r>
          </a:p>
          <a:p>
            <a:pPr lvl="1" indent="0">
              <a:buFont typeface="Arial" panose="020B0604020202020204" pitchFamily="34" charset="0"/>
              <a:buNone/>
            </a:pPr>
            <a:r>
              <a:rPr lang="en-US" altLang="en-US" dirty="0">
                <a:latin typeface="Helvetica Neue Light" panose="02000403000000020004" pitchFamily="2" charset="0"/>
                <a:ea typeface="ＭＳ Ｐゴシック" panose="020B0600070205080204" pitchFamily="34" charset="-128"/>
              </a:rPr>
              <a:t>Help faculty devise or use effective teaching strategies that are appropriate to a particular situation</a:t>
            </a:r>
          </a:p>
          <a:p>
            <a:endParaRPr lang="en-US" altLang="en-US" dirty="0">
              <a:latin typeface="Helvetica Neue Light" panose="02000403000000020004" pitchFamily="2" charset="0"/>
              <a:ea typeface="ＭＳ Ｐゴシック" panose="020B0600070205080204" pitchFamily="34" charset="-128"/>
            </a:endParaRPr>
          </a:p>
          <a:p>
            <a:endParaRPr lang="en-US" altLang="en-US" dirty="0">
              <a:latin typeface="Helvetica Neue Light" panose="02000403000000020004" pitchFamily="2" charset="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CC513CC6-8603-2D9B-486E-567EC5230F49}"/>
              </a:ext>
            </a:extLst>
          </p:cNvPr>
          <p:cNvSpPr>
            <a:spLocks noGrp="1" noChangeArrowheads="1"/>
          </p:cNvSpPr>
          <p:nvPr>
            <p:ph type="title"/>
          </p:nvPr>
        </p:nvSpPr>
        <p:spPr>
          <a:xfrm>
            <a:off x="914400" y="546100"/>
            <a:ext cx="7332663" cy="825500"/>
          </a:xfrm>
          <a:ln/>
        </p:spPr>
        <p:txBody>
          <a:bodyPr/>
          <a:lstStyle/>
          <a:p>
            <a:pPr eaLnBrk="1" hangingPunct="1"/>
            <a:r>
              <a:rPr lang="en-US" altLang="en-US">
                <a:latin typeface="Helvetica Neue" panose="02000503000000020004" pitchFamily="2" charset="0"/>
                <a:ea typeface="ＭＳ Ｐゴシック" panose="020B0600070205080204" pitchFamily="34" charset="-128"/>
              </a:rPr>
              <a:t>Why a </a:t>
            </a:r>
            <a:r>
              <a:rPr lang="ja-JP" altLang="en-US">
                <a:latin typeface="Helvetica Neue" panose="02000503000000020004" pitchFamily="2" charset="0"/>
                <a:ea typeface="ＭＳ Ｐゴシック" panose="020B0600070205080204" pitchFamily="34" charset="-128"/>
              </a:rPr>
              <a:t>“</a:t>
            </a:r>
            <a:r>
              <a:rPr lang="en-US" altLang="ja-JP">
                <a:latin typeface="Helvetica Neue" panose="02000503000000020004" pitchFamily="2" charset="0"/>
                <a:ea typeface="ＭＳ Ｐゴシック" panose="020B0600070205080204" pitchFamily="34" charset="-128"/>
              </a:rPr>
              <a:t>learner-centered</a:t>
            </a:r>
            <a:r>
              <a:rPr lang="ja-JP" altLang="en-US">
                <a:latin typeface="Helvetica Neue" panose="02000503000000020004" pitchFamily="2" charset="0"/>
                <a:ea typeface="ＭＳ Ｐゴシック" panose="020B0600070205080204" pitchFamily="34" charset="-128"/>
              </a:rPr>
              <a:t>”</a:t>
            </a:r>
            <a:r>
              <a:rPr lang="en-US" altLang="ja-JP">
                <a:latin typeface="Helvetica Neue" panose="02000503000000020004" pitchFamily="2" charset="0"/>
                <a:ea typeface="ＭＳ Ｐゴシック" panose="020B0600070205080204" pitchFamily="34" charset="-128"/>
              </a:rPr>
              <a:t> approach? </a:t>
            </a:r>
            <a:endParaRPr lang="en-US" altLang="en-US">
              <a:latin typeface="Helvetica Neue" panose="02000503000000020004" pitchFamily="2" charset="0"/>
              <a:ea typeface="ＭＳ Ｐゴシック" panose="020B0600070205080204" pitchFamily="34" charset="-128"/>
            </a:endParaRPr>
          </a:p>
        </p:txBody>
      </p:sp>
      <p:sp>
        <p:nvSpPr>
          <p:cNvPr id="23554" name="Rectangle 3">
            <a:extLst>
              <a:ext uri="{FF2B5EF4-FFF2-40B4-BE49-F238E27FC236}">
                <a16:creationId xmlns:a16="http://schemas.microsoft.com/office/drawing/2014/main" id="{15ABA251-135A-CBD6-2E2D-807DAACF5CA2}"/>
              </a:ext>
            </a:extLst>
          </p:cNvPr>
          <p:cNvSpPr>
            <a:spLocks noGrp="1" noChangeArrowheads="1"/>
          </p:cNvSpPr>
          <p:nvPr>
            <p:ph type="body" sz="quarter" idx="12"/>
          </p:nvPr>
        </p:nvSpPr>
        <p:spPr>
          <a:xfrm>
            <a:off x="896937" y="1463588"/>
            <a:ext cx="7332663" cy="4442941"/>
          </a:xfrm>
        </p:spPr>
        <p:txBody>
          <a:bodyPr/>
          <a:lstStyle/>
          <a:p>
            <a:pPr marL="0" indent="0" eaLnBrk="1" hangingPunct="1">
              <a:buFontTx/>
              <a:buNone/>
            </a:pPr>
            <a:r>
              <a:rPr lang="en-US" altLang="en-US" dirty="0">
                <a:latin typeface="Helvetica Neue Light" panose="02000403000000020004" pitchFamily="2" charset="0"/>
                <a:ea typeface="ＭＳ Ｐゴシック" panose="020B0600070205080204" pitchFamily="34" charset="-128"/>
              </a:rPr>
              <a:t>Learning results from what the student does and thinks and only from what the student does and thinks. The teacher can advance learning only by influencing what the student does to learn. </a:t>
            </a:r>
          </a:p>
          <a:p>
            <a:pPr marL="0" indent="0" eaLnBrk="1" hangingPunct="1">
              <a:buFontTx/>
              <a:buNone/>
            </a:pPr>
            <a:r>
              <a:rPr lang="en-US" altLang="en-US" dirty="0">
                <a:latin typeface="Helvetica Neue Light" panose="02000403000000020004" pitchFamily="2" charset="0"/>
                <a:ea typeface="ＭＳ Ｐゴシック" panose="020B0600070205080204" pitchFamily="34" charset="-128"/>
              </a:rPr>
              <a:t>										 Herb Simon (2001)</a:t>
            </a:r>
          </a:p>
          <a:p>
            <a:pPr marL="0" indent="0" eaLnBrk="1" hangingPunct="1">
              <a:buFontTx/>
              <a:buNone/>
            </a:pPr>
            <a:endParaRPr lang="en-US" altLang="en-US" dirty="0">
              <a:latin typeface="Helvetica Neue Light" panose="02000403000000020004" pitchFamily="2" charset="0"/>
              <a:ea typeface="ＭＳ Ｐゴシック" panose="020B0600070205080204" pitchFamily="34" charset="-128"/>
            </a:endParaRPr>
          </a:p>
          <a:p>
            <a:pPr marL="0" indent="0" eaLnBrk="1" hangingPunct="1">
              <a:buFontTx/>
              <a:buNone/>
            </a:pPr>
            <a:endParaRPr lang="en-US" altLang="en-US" dirty="0">
              <a:latin typeface="Helvetica Neue Light" panose="02000403000000020004" pitchFamily="2" charset="0"/>
              <a:ea typeface="ＭＳ Ｐゴシック" panose="020B0600070205080204" pitchFamily="34" charset="-128"/>
            </a:endParaRPr>
          </a:p>
          <a:p>
            <a:pPr marL="0" indent="0" eaLnBrk="1" hangingPunct="1">
              <a:buFontTx/>
              <a:buNone/>
            </a:pPr>
            <a:r>
              <a:rPr lang="en-US" altLang="en-US" i="1" dirty="0">
                <a:latin typeface="Helvetica Neue Light" panose="02000403000000020004" pitchFamily="2" charset="0"/>
                <a:ea typeface="ＭＳ Ｐゴシック" panose="020B0600070205080204" pitchFamily="34" charset="-128"/>
              </a:rPr>
              <a:t>For me, learning is the ability to use information and skills fluently and flexibly in new contexts. </a:t>
            </a:r>
          </a:p>
          <a:p>
            <a:pPr marL="0" indent="0" eaLnBrk="1" hangingPunct="1">
              <a:buFontTx/>
              <a:buNone/>
            </a:pPr>
            <a:r>
              <a:rPr lang="en-US" altLang="en-US" dirty="0">
                <a:latin typeface="Helvetica Neue Light" panose="02000403000000020004" pitchFamily="2" charset="0"/>
                <a:ea typeface="ＭＳ Ｐゴシック" panose="020B0600070205080204" pitchFamily="34" charset="-128"/>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8A21EC9-B204-1949-3E80-EF316B9FD969}"/>
              </a:ext>
            </a:extLst>
          </p:cNvPr>
          <p:cNvSpPr>
            <a:spLocks noChangeArrowheads="1"/>
          </p:cNvSpPr>
          <p:nvPr/>
        </p:nvSpPr>
        <p:spPr bwMode="auto">
          <a:xfrm>
            <a:off x="3154363" y="1943100"/>
            <a:ext cx="5359400" cy="2743200"/>
          </a:xfrm>
          <a:prstGeom prst="rect">
            <a:avLst/>
          </a:prstGeom>
          <a:solidFill>
            <a:srgbClr val="D5D5D5"/>
          </a:solidFill>
          <a:ln w="12700">
            <a:solidFill>
              <a:srgbClr val="526178"/>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2" name="AutoShape 4">
            <a:extLst>
              <a:ext uri="{FF2B5EF4-FFF2-40B4-BE49-F238E27FC236}">
                <a16:creationId xmlns:a16="http://schemas.microsoft.com/office/drawing/2014/main" id="{7D06DE0D-4914-D06A-563A-27D0BD9C21F1}"/>
              </a:ext>
            </a:extLst>
          </p:cNvPr>
          <p:cNvSpPr>
            <a:spLocks noChangeArrowheads="1"/>
          </p:cNvSpPr>
          <p:nvPr/>
        </p:nvSpPr>
        <p:spPr bwMode="auto">
          <a:xfrm>
            <a:off x="584200" y="1549400"/>
            <a:ext cx="3648075" cy="1651000"/>
          </a:xfrm>
          <a:prstGeom prst="rightArrowCallout">
            <a:avLst>
              <a:gd name="adj1" fmla="val 53185"/>
              <a:gd name="adj2" fmla="val 41736"/>
              <a:gd name="adj3" fmla="val 30863"/>
              <a:gd name="adj4" fmla="val 78792"/>
            </a:avLst>
          </a:prstGeom>
          <a:solidFill>
            <a:srgbClr val="DFDFDF"/>
          </a:solidFill>
          <a:ln w="12700">
            <a:solidFill>
              <a:srgbClr val="526178"/>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3" name="Text Box 6">
            <a:extLst>
              <a:ext uri="{FF2B5EF4-FFF2-40B4-BE49-F238E27FC236}">
                <a16:creationId xmlns:a16="http://schemas.microsoft.com/office/drawing/2014/main" id="{863E3519-A538-86B0-4037-F39F2895B623}"/>
              </a:ext>
            </a:extLst>
          </p:cNvPr>
          <p:cNvSpPr txBox="1">
            <a:spLocks noChangeArrowheads="1"/>
          </p:cNvSpPr>
          <p:nvPr/>
        </p:nvSpPr>
        <p:spPr bwMode="auto">
          <a:xfrm>
            <a:off x="736600" y="1625600"/>
            <a:ext cx="165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pPr>
            <a:r>
              <a:rPr lang="en-US" altLang="en-US" sz="2000">
                <a:latin typeface="Helvetica Neue Light" panose="02000403000000020004" pitchFamily="2" charset="0"/>
              </a:rPr>
              <a:t>The learner</a:t>
            </a:r>
            <a:r>
              <a:rPr lang="ja-JP" altLang="en-US" sz="2000">
                <a:latin typeface="Helvetica Neue Light" panose="02000403000000020004" pitchFamily="2" charset="0"/>
              </a:rPr>
              <a:t>’</a:t>
            </a:r>
            <a:r>
              <a:rPr lang="en-US" altLang="ja-JP" sz="2000">
                <a:latin typeface="Helvetica Neue Light" panose="02000403000000020004" pitchFamily="2" charset="0"/>
              </a:rPr>
              <a:t>s</a:t>
            </a:r>
            <a:endParaRPr lang="en-US" altLang="en-US" sz="1600">
              <a:latin typeface="Helvetica Neue Light" panose="02000403000000020004" pitchFamily="2" charset="0"/>
            </a:endParaRPr>
          </a:p>
        </p:txBody>
      </p:sp>
      <p:sp>
        <p:nvSpPr>
          <p:cNvPr id="25604" name="Text Box 7">
            <a:extLst>
              <a:ext uri="{FF2B5EF4-FFF2-40B4-BE49-F238E27FC236}">
                <a16:creationId xmlns:a16="http://schemas.microsoft.com/office/drawing/2014/main" id="{DA9B3391-66A9-02E7-344D-7931B8D846AE}"/>
              </a:ext>
            </a:extLst>
          </p:cNvPr>
          <p:cNvSpPr txBox="1">
            <a:spLocks noChangeArrowheads="1"/>
          </p:cNvSpPr>
          <p:nvPr/>
        </p:nvSpPr>
        <p:spPr bwMode="auto">
          <a:xfrm>
            <a:off x="4379913" y="2160588"/>
            <a:ext cx="18224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pPr>
            <a:r>
              <a:rPr lang="en-US" altLang="en-US" sz="2000">
                <a:latin typeface="Helvetica Neue Light" panose="02000403000000020004" pitchFamily="2" charset="0"/>
              </a:rPr>
              <a:t>Influence her</a:t>
            </a:r>
            <a:endParaRPr lang="en-US" altLang="en-US">
              <a:latin typeface="Helvetica Neue Light" panose="02000403000000020004" pitchFamily="2" charset="0"/>
            </a:endParaRPr>
          </a:p>
        </p:txBody>
      </p:sp>
      <p:sp>
        <p:nvSpPr>
          <p:cNvPr id="25605" name="Rectangle 8">
            <a:extLst>
              <a:ext uri="{FF2B5EF4-FFF2-40B4-BE49-F238E27FC236}">
                <a16:creationId xmlns:a16="http://schemas.microsoft.com/office/drawing/2014/main" id="{A32C1FFD-6CF2-1AE9-DCCB-A1177563C4E4}"/>
              </a:ext>
            </a:extLst>
          </p:cNvPr>
          <p:cNvSpPr>
            <a:spLocks noGrp="1" noChangeArrowheads="1"/>
          </p:cNvSpPr>
          <p:nvPr>
            <p:ph type="ctrTitle"/>
          </p:nvPr>
        </p:nvSpPr>
        <p:spPr>
          <a:xfrm>
            <a:off x="647700" y="457200"/>
            <a:ext cx="8216900" cy="673100"/>
          </a:xfrm>
        </p:spPr>
        <p:txBody>
          <a:bodyPr/>
          <a:lstStyle/>
          <a:p>
            <a:pPr eaLnBrk="1" hangingPunct="1">
              <a:buFont typeface="+mj-lt" charset="0"/>
              <a:buNone/>
            </a:pPr>
            <a:r>
              <a:rPr lang="en-US" altLang="en-US" sz="2800">
                <a:latin typeface="Helvetica Neue" panose="02000503000000020004" pitchFamily="2" charset="0"/>
                <a:ea typeface="ＭＳ Ｐゴシック" panose="020B0600070205080204" pitchFamily="34" charset="-128"/>
              </a:rPr>
              <a:t>When we focus on the learner, we consider…</a:t>
            </a:r>
          </a:p>
        </p:txBody>
      </p:sp>
      <p:sp>
        <p:nvSpPr>
          <p:cNvPr id="25606" name="TextBox 10">
            <a:extLst>
              <a:ext uri="{FF2B5EF4-FFF2-40B4-BE49-F238E27FC236}">
                <a16:creationId xmlns:a16="http://schemas.microsoft.com/office/drawing/2014/main" id="{CDAEBFCA-8AB7-67C0-2BE9-DC902EDC5956}"/>
              </a:ext>
            </a:extLst>
          </p:cNvPr>
          <p:cNvSpPr txBox="1">
            <a:spLocks noChangeArrowheads="1"/>
          </p:cNvSpPr>
          <p:nvPr/>
        </p:nvSpPr>
        <p:spPr bwMode="auto">
          <a:xfrm>
            <a:off x="457200" y="1917700"/>
            <a:ext cx="29591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15000"/>
              </a:spcBef>
            </a:pPr>
            <a:r>
              <a:rPr lang="en-US" altLang="en-US" sz="1800">
                <a:latin typeface="Helvetica Neue Light" panose="02000403000000020004" pitchFamily="2" charset="0"/>
              </a:rPr>
              <a:t>Prior knowledge</a:t>
            </a:r>
          </a:p>
          <a:p>
            <a:pPr algn="r" eaLnBrk="1" hangingPunct="1">
              <a:lnSpc>
                <a:spcPct val="90000"/>
              </a:lnSpc>
              <a:spcBef>
                <a:spcPct val="15000"/>
              </a:spcBef>
            </a:pPr>
            <a:r>
              <a:rPr lang="en-US" altLang="en-US" sz="1800">
                <a:latin typeface="Helvetica Neue Light" panose="02000403000000020004" pitchFamily="2" charset="0"/>
              </a:rPr>
              <a:t>Life experiences</a:t>
            </a:r>
          </a:p>
          <a:p>
            <a:pPr algn="r" eaLnBrk="1" hangingPunct="1">
              <a:lnSpc>
                <a:spcPct val="90000"/>
              </a:lnSpc>
              <a:spcBef>
                <a:spcPct val="15000"/>
              </a:spcBef>
            </a:pPr>
            <a:r>
              <a:rPr lang="en-US" altLang="en-US" sz="1800">
                <a:latin typeface="Helvetica Neue Light" panose="02000403000000020004" pitchFamily="2" charset="0"/>
              </a:rPr>
              <a:t>Values, attitudes, beliefs</a:t>
            </a:r>
          </a:p>
          <a:p>
            <a:pPr algn="r" eaLnBrk="1" hangingPunct="1">
              <a:lnSpc>
                <a:spcPct val="90000"/>
              </a:lnSpc>
              <a:spcBef>
                <a:spcPct val="15000"/>
              </a:spcBef>
            </a:pPr>
            <a:r>
              <a:rPr lang="en-US" altLang="en-US" sz="1800">
                <a:latin typeface="Helvetica Neue Light" panose="02000403000000020004" pitchFamily="2" charset="0"/>
              </a:rPr>
              <a:t>Goals</a:t>
            </a:r>
          </a:p>
        </p:txBody>
      </p:sp>
      <p:sp>
        <p:nvSpPr>
          <p:cNvPr id="25607" name="TextBox 12">
            <a:extLst>
              <a:ext uri="{FF2B5EF4-FFF2-40B4-BE49-F238E27FC236}">
                <a16:creationId xmlns:a16="http://schemas.microsoft.com/office/drawing/2014/main" id="{5322D044-1B5D-871B-868C-13868E3CF446}"/>
              </a:ext>
            </a:extLst>
          </p:cNvPr>
          <p:cNvSpPr txBox="1">
            <a:spLocks noChangeArrowheads="1"/>
          </p:cNvSpPr>
          <p:nvPr/>
        </p:nvSpPr>
        <p:spPr bwMode="auto">
          <a:xfrm>
            <a:off x="4381500" y="2501900"/>
            <a:ext cx="42799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15000"/>
              </a:spcBef>
              <a:buFont typeface="Arial" panose="020B0604020202020204" pitchFamily="34" charset="0"/>
              <a:buChar char="•"/>
            </a:pPr>
            <a:r>
              <a:rPr lang="en-US" altLang="en-US" sz="1800">
                <a:latin typeface="Helvetica Neue Light" panose="02000403000000020004" pitchFamily="2" charset="0"/>
              </a:rPr>
              <a:t>Interpretation of information</a:t>
            </a:r>
          </a:p>
          <a:p>
            <a:pPr eaLnBrk="1" hangingPunct="1">
              <a:lnSpc>
                <a:spcPct val="90000"/>
              </a:lnSpc>
              <a:spcBef>
                <a:spcPct val="15000"/>
              </a:spcBef>
              <a:buFont typeface="Arial" panose="020B0604020202020204" pitchFamily="34" charset="0"/>
              <a:buChar char="•"/>
            </a:pPr>
            <a:r>
              <a:rPr lang="en-US" altLang="en-US" sz="1800">
                <a:latin typeface="Helvetica Neue Light" panose="02000403000000020004" pitchFamily="2" charset="0"/>
              </a:rPr>
              <a:t>Retrieval of knowledge</a:t>
            </a:r>
          </a:p>
          <a:p>
            <a:pPr eaLnBrk="1" hangingPunct="1">
              <a:lnSpc>
                <a:spcPct val="90000"/>
              </a:lnSpc>
              <a:spcBef>
                <a:spcPct val="15000"/>
              </a:spcBef>
              <a:buFont typeface="Arial" panose="020B0604020202020204" pitchFamily="34" charset="0"/>
              <a:buChar char="•"/>
            </a:pPr>
            <a:r>
              <a:rPr lang="en-US" altLang="en-US" sz="1800">
                <a:latin typeface="Helvetica Neue Light" panose="02000403000000020004" pitchFamily="2" charset="0"/>
              </a:rPr>
              <a:t>Organization of new information</a:t>
            </a:r>
          </a:p>
          <a:p>
            <a:pPr eaLnBrk="1" hangingPunct="1">
              <a:lnSpc>
                <a:spcPct val="90000"/>
              </a:lnSpc>
              <a:spcBef>
                <a:spcPct val="15000"/>
              </a:spcBef>
              <a:buFont typeface="Arial" panose="020B0604020202020204" pitchFamily="34" charset="0"/>
              <a:buChar char="•"/>
            </a:pPr>
            <a:r>
              <a:rPr lang="en-US" altLang="en-US" sz="1800">
                <a:latin typeface="Helvetica Neue Light" panose="02000403000000020004" pitchFamily="2" charset="0"/>
              </a:rPr>
              <a:t>Synthesis and application of new knowledge</a:t>
            </a:r>
          </a:p>
          <a:p>
            <a:pPr eaLnBrk="1" hangingPunct="1">
              <a:lnSpc>
                <a:spcPct val="90000"/>
              </a:lnSpc>
              <a:spcBef>
                <a:spcPct val="15000"/>
              </a:spcBef>
              <a:buFont typeface="Arial" panose="020B0604020202020204" pitchFamily="34" charset="0"/>
              <a:buChar char="•"/>
            </a:pPr>
            <a:r>
              <a:rPr lang="en-US" altLang="en-US" sz="1800">
                <a:latin typeface="Helvetica Neue Light" panose="02000403000000020004" pitchFamily="2" charset="0"/>
              </a:rPr>
              <a:t>Expectations</a:t>
            </a:r>
          </a:p>
          <a:p>
            <a:pPr eaLnBrk="1" hangingPunct="1">
              <a:lnSpc>
                <a:spcPct val="90000"/>
              </a:lnSpc>
              <a:spcBef>
                <a:spcPct val="15000"/>
              </a:spcBef>
              <a:buFont typeface="Arial" panose="020B0604020202020204" pitchFamily="34" charset="0"/>
              <a:buChar char="•"/>
            </a:pPr>
            <a:r>
              <a:rPr lang="en-US" altLang="en-US" sz="1800">
                <a:latin typeface="Helvetica Neue Light" panose="02000403000000020004" pitchFamily="2" charset="0"/>
              </a:rPr>
              <a:t>Adjustment to new situations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A4FD7703-F65E-4F95-B031-779F7512457A}"/>
              </a:ext>
            </a:extLst>
          </p:cNvPr>
          <p:cNvSpPr>
            <a:spLocks noGrp="1"/>
          </p:cNvSpPr>
          <p:nvPr>
            <p:ph type="title"/>
          </p:nvPr>
        </p:nvSpPr>
        <p:spPr>
          <a:xfrm>
            <a:off x="914400" y="546100"/>
            <a:ext cx="7332663" cy="825500"/>
          </a:xfrm>
          <a:ln/>
        </p:spPr>
        <p:txBody>
          <a:bodyPr/>
          <a:lstStyle/>
          <a:p>
            <a:r>
              <a:rPr lang="en-US" altLang="en-US">
                <a:latin typeface="Helvetica Neue" panose="02000503000000020004" pitchFamily="2" charset="0"/>
                <a:ea typeface="ＭＳ Ｐゴシック" panose="020B0600070205080204" pitchFamily="34" charset="-128"/>
              </a:rPr>
              <a:t>This shifts the perspective…</a:t>
            </a:r>
          </a:p>
        </p:txBody>
      </p:sp>
      <p:sp>
        <p:nvSpPr>
          <p:cNvPr id="27650" name="Text Placeholder 2">
            <a:extLst>
              <a:ext uri="{FF2B5EF4-FFF2-40B4-BE49-F238E27FC236}">
                <a16:creationId xmlns:a16="http://schemas.microsoft.com/office/drawing/2014/main" id="{A7C9E429-082A-36F7-F8E3-2AC0D3E9DC10}"/>
              </a:ext>
            </a:extLst>
          </p:cNvPr>
          <p:cNvSpPr>
            <a:spLocks noGrp="1"/>
          </p:cNvSpPr>
          <p:nvPr>
            <p:ph type="body" sz="quarter" idx="12"/>
          </p:nvPr>
        </p:nvSpPr>
        <p:spPr>
          <a:xfrm>
            <a:off x="914400" y="1803400"/>
            <a:ext cx="7332663" cy="4210050"/>
          </a:xfrm>
        </p:spPr>
        <p:txBody>
          <a:bodyPr/>
          <a:lstStyle/>
          <a:p>
            <a:pPr marL="0" indent="0">
              <a:buFontTx/>
              <a:buNone/>
            </a:pPr>
            <a:endParaRPr lang="en-US" altLang="en-US">
              <a:latin typeface="Helvetica Neue Light" panose="02000403000000020004" pitchFamily="2" charset="0"/>
              <a:ea typeface="ＭＳ Ｐゴシック" panose="020B0600070205080204" pitchFamily="34" charset="-128"/>
            </a:endParaRPr>
          </a:p>
          <a:p>
            <a:pPr marL="0" indent="0" algn="ctr">
              <a:buFontTx/>
              <a:buNone/>
            </a:pPr>
            <a:r>
              <a:rPr lang="en-US" altLang="en-US" sz="2800">
                <a:latin typeface="Helvetica Neue Light" panose="02000403000000020004" pitchFamily="2" charset="0"/>
                <a:ea typeface="ＭＳ Ｐゴシック" panose="020B0600070205080204" pitchFamily="34" charset="-128"/>
              </a:rPr>
              <a:t>From</a:t>
            </a:r>
          </a:p>
          <a:p>
            <a:pPr marL="0" indent="0" algn="ctr">
              <a:buFontTx/>
              <a:buNone/>
            </a:pPr>
            <a:r>
              <a:rPr lang="en-US" altLang="en-US" sz="2800">
                <a:latin typeface="Helvetica Neue Light" panose="02000403000000020004" pitchFamily="2" charset="0"/>
                <a:ea typeface="ＭＳ Ｐゴシック" panose="020B0600070205080204" pitchFamily="34" charset="-128"/>
              </a:rPr>
              <a:t>How do </a:t>
            </a:r>
            <a:r>
              <a:rPr lang="en-US" altLang="en-US" sz="2800" i="1">
                <a:latin typeface="Helvetica Neue Light" panose="02000403000000020004" pitchFamily="2" charset="0"/>
                <a:ea typeface="ＭＳ Ｐゴシック" panose="020B0600070205080204" pitchFamily="34" charset="-128"/>
              </a:rPr>
              <a:t>we</a:t>
            </a:r>
            <a:r>
              <a:rPr lang="en-US" altLang="en-US" sz="2800">
                <a:latin typeface="Helvetica Neue Light" panose="02000403000000020004" pitchFamily="2" charset="0"/>
                <a:ea typeface="ＭＳ Ｐゴシック" panose="020B0600070205080204" pitchFamily="34" charset="-128"/>
              </a:rPr>
              <a:t> teach? </a:t>
            </a:r>
          </a:p>
          <a:p>
            <a:pPr marL="0" indent="0" algn="ctr">
              <a:buFontTx/>
              <a:buNone/>
            </a:pPr>
            <a:r>
              <a:rPr lang="en-US" altLang="en-US" sz="2800">
                <a:latin typeface="Helvetica Neue Light" panose="02000403000000020004" pitchFamily="2" charset="0"/>
                <a:ea typeface="ＭＳ Ｐゴシック" panose="020B0600070205080204" pitchFamily="34" charset="-128"/>
              </a:rPr>
              <a:t>to </a:t>
            </a:r>
          </a:p>
          <a:p>
            <a:pPr marL="0" indent="0" algn="ctr">
              <a:buFontTx/>
              <a:buNone/>
            </a:pPr>
            <a:r>
              <a:rPr lang="en-US" altLang="en-US" sz="2800">
                <a:latin typeface="Helvetica Neue Light" panose="02000403000000020004" pitchFamily="2" charset="0"/>
                <a:ea typeface="ＭＳ Ｐゴシック" panose="020B0600070205080204" pitchFamily="34" charset="-128"/>
              </a:rPr>
              <a:t>How do </a:t>
            </a:r>
            <a:r>
              <a:rPr lang="en-US" altLang="en-US" sz="2800" i="1">
                <a:latin typeface="Helvetica Neue Light" panose="02000403000000020004" pitchFamily="2" charset="0"/>
                <a:ea typeface="ＭＳ Ｐゴシック" panose="020B0600070205080204" pitchFamily="34" charset="-128"/>
              </a:rPr>
              <a:t>students</a:t>
            </a:r>
            <a:r>
              <a:rPr lang="en-US" altLang="en-US" sz="2800">
                <a:latin typeface="Helvetica Neue Light" panose="02000403000000020004" pitchFamily="2" charset="0"/>
                <a:ea typeface="ＭＳ Ｐゴシック" panose="020B0600070205080204" pitchFamily="34" charset="-128"/>
              </a:rPr>
              <a:t> learn?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EberlyPresentationTemplate1022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6925</TotalTime>
  <Words>980</Words>
  <Application>Microsoft Macintosh PowerPoint</Application>
  <PresentationFormat>On-screen Show (4:3)</PresentationFormat>
  <Paragraphs>138</Paragraphs>
  <Slides>26</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Narrow</vt:lpstr>
      <vt:lpstr>Calibri</vt:lpstr>
      <vt:lpstr>Helvetica LT Std Condensed</vt:lpstr>
      <vt:lpstr>Helvetica Neue</vt:lpstr>
      <vt:lpstr>Helvetica Neue Light</vt:lpstr>
      <vt:lpstr>Lucida Grande</vt:lpstr>
      <vt:lpstr>Times</vt:lpstr>
      <vt:lpstr>Wingdings</vt:lpstr>
      <vt:lpstr>EberlyPresentationTemplate102209</vt:lpstr>
      <vt:lpstr>PowerPoint Presentation</vt:lpstr>
      <vt:lpstr>Agenda </vt:lpstr>
      <vt:lpstr>Objective for the Session </vt:lpstr>
      <vt:lpstr>PowerPoint Presentation</vt:lpstr>
      <vt:lpstr>Our 7 Principles of Learning are</vt:lpstr>
      <vt:lpstr>Why a “learner-centered” approach? </vt:lpstr>
      <vt:lpstr>When we focus on the learner, we consider…</vt:lpstr>
      <vt:lpstr>This shifts the perspective…</vt:lpstr>
      <vt:lpstr>PowerPoint Presentation</vt:lpstr>
      <vt:lpstr>The Principles at a Glance </vt:lpstr>
      <vt:lpstr>1. Students’ prior knowledge can help or hinder learning.</vt:lpstr>
      <vt:lpstr>PowerPoint Presentation</vt:lpstr>
      <vt:lpstr>2. How students organize knowledge influences how they learn and apply what they know. </vt:lpstr>
      <vt:lpstr>Knowledge organizations vary in how individual pieces of knowledge are related.</vt:lpstr>
      <vt:lpstr>3. Students’ motivation determines, directs, and sustains what they do to learn.</vt:lpstr>
      <vt:lpstr>Motivation will be enhanced if. . .</vt:lpstr>
      <vt:lpstr>4. Goal-directed practice coupled with targeted feedback enhances the quality of students’ learning.</vt:lpstr>
      <vt:lpstr>Does “practice make perfect”?</vt:lpstr>
      <vt:lpstr>5. To develop mastery, students must acquire component skills, practice integrating them, and know when to apply them.</vt:lpstr>
      <vt:lpstr>As mastery develops and students gradually gain competence within a domain, they first gain and then lose conscious awareness of the skills and capabilities they are exercising.</vt:lpstr>
      <vt:lpstr>6. Students’ current level of development interacts with the social, emotional, and intellectual climate of the course to impact learning.</vt:lpstr>
      <vt:lpstr>Why care about student development and climate?</vt:lpstr>
      <vt:lpstr>7. To become self-directed learners, students must learn to monitor and adjust their approaches to learning.</vt:lpstr>
      <vt:lpstr>Why is this important?</vt:lpstr>
      <vt:lpstr>Recap of the Principles</vt:lpstr>
      <vt:lpstr>Remember that . . .</vt:lpstr>
    </vt:vector>
  </TitlesOfParts>
  <Manager/>
  <Company>Susan Ambrose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Our Students and How Does Their Learning Occur? </dc:title>
  <dc:subject/>
  <dc:creator>Susan Ambrose</dc:creator>
  <cp:keywords/>
  <dc:description/>
  <cp:lastModifiedBy>Susan Ambrose</cp:lastModifiedBy>
  <cp:revision>595</cp:revision>
  <cp:lastPrinted>2012-01-29T21:12:11Z</cp:lastPrinted>
  <dcterms:created xsi:type="dcterms:W3CDTF">2012-01-29T20:45:26Z</dcterms:created>
  <dcterms:modified xsi:type="dcterms:W3CDTF">2024-03-15T15:03:42Z</dcterms:modified>
  <cp:category/>
</cp:coreProperties>
</file>