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  <p:sldId id="260" r:id="rId5"/>
    <p:sldId id="258" r:id="rId6"/>
    <p:sldId id="264" r:id="rId7"/>
    <p:sldId id="265" r:id="rId8"/>
    <p:sldId id="266" r:id="rId9"/>
    <p:sldId id="267" r:id="rId10"/>
    <p:sldId id="268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AB0A"/>
    <a:srgbClr val="FFD707"/>
    <a:srgbClr val="051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30BE48-9231-49C2-8E92-B7F45EDC7C89}" v="3" dt="2022-09-16T07:20:01.7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saka, Bethany" userId="66fdad81-a50a-47c2-8f52-ca055c1198eb" providerId="ADAL" clId="{28F699D3-E008-4640-90E7-98BA038BB9FE}"/>
    <pc:docChg chg="custSel addSld modSld sldOrd">
      <pc:chgData name="Tasaka, Bethany" userId="66fdad81-a50a-47c2-8f52-ca055c1198eb" providerId="ADAL" clId="{28F699D3-E008-4640-90E7-98BA038BB9FE}" dt="2022-09-14T05:19:40.519" v="126" actId="1076"/>
      <pc:docMkLst>
        <pc:docMk/>
      </pc:docMkLst>
      <pc:sldChg chg="modSp mod">
        <pc:chgData name="Tasaka, Bethany" userId="66fdad81-a50a-47c2-8f52-ca055c1198eb" providerId="ADAL" clId="{28F699D3-E008-4640-90E7-98BA038BB9FE}" dt="2022-09-14T05:18:27.595" v="98" actId="1076"/>
        <pc:sldMkLst>
          <pc:docMk/>
          <pc:sldMk cId="1730810545" sldId="258"/>
        </pc:sldMkLst>
        <pc:picChg chg="mod">
          <ac:chgData name="Tasaka, Bethany" userId="66fdad81-a50a-47c2-8f52-ca055c1198eb" providerId="ADAL" clId="{28F699D3-E008-4640-90E7-98BA038BB9FE}" dt="2022-09-14T05:18:27.595" v="98" actId="1076"/>
          <ac:picMkLst>
            <pc:docMk/>
            <pc:sldMk cId="1730810545" sldId="258"/>
            <ac:picMk id="5" creationId="{42848CE9-E9A5-4550-0626-5624975DED76}"/>
          </ac:picMkLst>
        </pc:picChg>
      </pc:sldChg>
      <pc:sldChg chg="modSp mod">
        <pc:chgData name="Tasaka, Bethany" userId="66fdad81-a50a-47c2-8f52-ca055c1198eb" providerId="ADAL" clId="{28F699D3-E008-4640-90E7-98BA038BB9FE}" dt="2022-09-14T05:13:16.626" v="18" actId="1076"/>
        <pc:sldMkLst>
          <pc:docMk/>
          <pc:sldMk cId="256263169" sldId="259"/>
        </pc:sldMkLst>
        <pc:spChg chg="mod">
          <ac:chgData name="Tasaka, Bethany" userId="66fdad81-a50a-47c2-8f52-ca055c1198eb" providerId="ADAL" clId="{28F699D3-E008-4640-90E7-98BA038BB9FE}" dt="2022-09-14T05:13:16.626" v="18" actId="1076"/>
          <ac:spMkLst>
            <pc:docMk/>
            <pc:sldMk cId="256263169" sldId="259"/>
            <ac:spMk id="2" creationId="{348554FC-5382-5B8F-FE78-2741AEF9B2E1}"/>
          </ac:spMkLst>
        </pc:spChg>
        <pc:spChg chg="mod">
          <ac:chgData name="Tasaka, Bethany" userId="66fdad81-a50a-47c2-8f52-ca055c1198eb" providerId="ADAL" clId="{28F699D3-E008-4640-90E7-98BA038BB9FE}" dt="2022-09-14T05:13:16.626" v="18" actId="1076"/>
          <ac:spMkLst>
            <pc:docMk/>
            <pc:sldMk cId="256263169" sldId="259"/>
            <ac:spMk id="6" creationId="{A0493A51-E098-8C54-8F38-6B11044EEA57}"/>
          </ac:spMkLst>
        </pc:spChg>
        <pc:picChg chg="mod">
          <ac:chgData name="Tasaka, Bethany" userId="66fdad81-a50a-47c2-8f52-ca055c1198eb" providerId="ADAL" clId="{28F699D3-E008-4640-90E7-98BA038BB9FE}" dt="2022-09-14T05:13:04.805" v="17" actId="1076"/>
          <ac:picMkLst>
            <pc:docMk/>
            <pc:sldMk cId="256263169" sldId="259"/>
            <ac:picMk id="5" creationId="{C06FA633-BEBB-5326-BF87-F64EE0751574}"/>
          </ac:picMkLst>
        </pc:picChg>
      </pc:sldChg>
      <pc:sldChg chg="modSp mod ord">
        <pc:chgData name="Tasaka, Bethany" userId="66fdad81-a50a-47c2-8f52-ca055c1198eb" providerId="ADAL" clId="{28F699D3-E008-4640-90E7-98BA038BB9FE}" dt="2022-09-14T05:17:49.240" v="77"/>
        <pc:sldMkLst>
          <pc:docMk/>
          <pc:sldMk cId="2479394563" sldId="260"/>
        </pc:sldMkLst>
        <pc:spChg chg="mod">
          <ac:chgData name="Tasaka, Bethany" userId="66fdad81-a50a-47c2-8f52-ca055c1198eb" providerId="ADAL" clId="{28F699D3-E008-4640-90E7-98BA038BB9FE}" dt="2022-09-14T05:16:49.382" v="31" actId="20577"/>
          <ac:spMkLst>
            <pc:docMk/>
            <pc:sldMk cId="2479394563" sldId="260"/>
            <ac:spMk id="2" creationId="{31F4FA70-A970-CC5A-6180-03DFB3348D60}"/>
          </ac:spMkLst>
        </pc:spChg>
        <pc:spChg chg="mod">
          <ac:chgData name="Tasaka, Bethany" userId="66fdad81-a50a-47c2-8f52-ca055c1198eb" providerId="ADAL" clId="{28F699D3-E008-4640-90E7-98BA038BB9FE}" dt="2022-09-14T05:16:52.332" v="40" actId="20577"/>
          <ac:spMkLst>
            <pc:docMk/>
            <pc:sldMk cId="2479394563" sldId="260"/>
            <ac:spMk id="3" creationId="{5FC39B28-4FD9-D248-ED56-95E32B35BDD9}"/>
          </ac:spMkLst>
        </pc:spChg>
      </pc:sldChg>
      <pc:sldChg chg="addSp delSp modSp mod ord setBg">
        <pc:chgData name="Tasaka, Bethany" userId="66fdad81-a50a-47c2-8f52-ca055c1198eb" providerId="ADAL" clId="{28F699D3-E008-4640-90E7-98BA038BB9FE}" dt="2022-09-14T05:14:01.204" v="26" actId="1076"/>
        <pc:sldMkLst>
          <pc:docMk/>
          <pc:sldMk cId="3233831359" sldId="261"/>
        </pc:sldMkLst>
        <pc:spChg chg="add mod">
          <ac:chgData name="Tasaka, Bethany" userId="66fdad81-a50a-47c2-8f52-ca055c1198eb" providerId="ADAL" clId="{28F699D3-E008-4640-90E7-98BA038BB9FE}" dt="2022-09-14T05:13:44.822" v="22" actId="208"/>
          <ac:spMkLst>
            <pc:docMk/>
            <pc:sldMk cId="3233831359" sldId="261"/>
            <ac:spMk id="4" creationId="{AB3169E0-4D10-C619-E391-3DDF887A7838}"/>
          </ac:spMkLst>
        </pc:spChg>
        <pc:spChg chg="add mod">
          <ac:chgData name="Tasaka, Bethany" userId="66fdad81-a50a-47c2-8f52-ca055c1198eb" providerId="ADAL" clId="{28F699D3-E008-4640-90E7-98BA038BB9FE}" dt="2022-09-14T05:13:57.059" v="25" actId="1076"/>
          <ac:spMkLst>
            <pc:docMk/>
            <pc:sldMk cId="3233831359" sldId="261"/>
            <ac:spMk id="9" creationId="{3DD3E952-5F07-0478-891E-2D1A0FAD622C}"/>
          </ac:spMkLst>
        </pc:spChg>
        <pc:picChg chg="del">
          <ac:chgData name="Tasaka, Bethany" userId="66fdad81-a50a-47c2-8f52-ca055c1198eb" providerId="ADAL" clId="{28F699D3-E008-4640-90E7-98BA038BB9FE}" dt="2022-09-14T05:12:05.580" v="6" actId="478"/>
          <ac:picMkLst>
            <pc:docMk/>
            <pc:sldMk cId="3233831359" sldId="261"/>
            <ac:picMk id="5" creationId="{42848CE9-E9A5-4550-0626-5624975DED76}"/>
          </ac:picMkLst>
        </pc:picChg>
        <pc:picChg chg="add mod">
          <ac:chgData name="Tasaka, Bethany" userId="66fdad81-a50a-47c2-8f52-ca055c1198eb" providerId="ADAL" clId="{28F699D3-E008-4640-90E7-98BA038BB9FE}" dt="2022-09-14T05:14:01.204" v="26" actId="1076"/>
          <ac:picMkLst>
            <pc:docMk/>
            <pc:sldMk cId="3233831359" sldId="261"/>
            <ac:picMk id="7" creationId="{80D2144E-5BB5-0078-826B-FB1EFA5D1371}"/>
          </ac:picMkLst>
        </pc:picChg>
      </pc:sldChg>
      <pc:sldChg chg="modSp new mod ord setBg">
        <pc:chgData name="Tasaka, Bethany" userId="66fdad81-a50a-47c2-8f52-ca055c1198eb" providerId="ADAL" clId="{28F699D3-E008-4640-90E7-98BA038BB9FE}" dt="2022-09-14T05:17:24.702" v="71" actId="20577"/>
        <pc:sldMkLst>
          <pc:docMk/>
          <pc:sldMk cId="2603069251" sldId="262"/>
        </pc:sldMkLst>
        <pc:spChg chg="mod">
          <ac:chgData name="Tasaka, Bethany" userId="66fdad81-a50a-47c2-8f52-ca055c1198eb" providerId="ADAL" clId="{28F699D3-E008-4640-90E7-98BA038BB9FE}" dt="2022-09-14T05:17:18.463" v="55" actId="20577"/>
          <ac:spMkLst>
            <pc:docMk/>
            <pc:sldMk cId="2603069251" sldId="262"/>
            <ac:spMk id="2" creationId="{3385ABB0-60E0-6B3C-A5A0-3C05E2C03EA0}"/>
          </ac:spMkLst>
        </pc:spChg>
        <pc:spChg chg="mod">
          <ac:chgData name="Tasaka, Bethany" userId="66fdad81-a50a-47c2-8f52-ca055c1198eb" providerId="ADAL" clId="{28F699D3-E008-4640-90E7-98BA038BB9FE}" dt="2022-09-14T05:17:24.702" v="71" actId="20577"/>
          <ac:spMkLst>
            <pc:docMk/>
            <pc:sldMk cId="2603069251" sldId="262"/>
            <ac:spMk id="3" creationId="{262EADA8-2846-90F0-A220-DA632598A088}"/>
          </ac:spMkLst>
        </pc:spChg>
      </pc:sldChg>
      <pc:sldChg chg="addSp delSp modSp new mod ord setBg">
        <pc:chgData name="Tasaka, Bethany" userId="66fdad81-a50a-47c2-8f52-ca055c1198eb" providerId="ADAL" clId="{28F699D3-E008-4640-90E7-98BA038BB9FE}" dt="2022-09-14T05:19:40.519" v="126" actId="1076"/>
        <pc:sldMkLst>
          <pc:docMk/>
          <pc:sldMk cId="1411428573" sldId="263"/>
        </pc:sldMkLst>
        <pc:spChg chg="del mod">
          <ac:chgData name="Tasaka, Bethany" userId="66fdad81-a50a-47c2-8f52-ca055c1198eb" providerId="ADAL" clId="{28F699D3-E008-4640-90E7-98BA038BB9FE}" dt="2022-09-14T05:19:13.290" v="116" actId="478"/>
          <ac:spMkLst>
            <pc:docMk/>
            <pc:sldMk cId="1411428573" sldId="263"/>
            <ac:spMk id="2" creationId="{3B1367D6-0EA9-D767-19E6-30027C21522A}"/>
          </ac:spMkLst>
        </pc:spChg>
        <pc:spChg chg="add mod">
          <ac:chgData name="Tasaka, Bethany" userId="66fdad81-a50a-47c2-8f52-ca055c1198eb" providerId="ADAL" clId="{28F699D3-E008-4640-90E7-98BA038BB9FE}" dt="2022-09-14T05:19:40.519" v="126" actId="1076"/>
          <ac:spMkLst>
            <pc:docMk/>
            <pc:sldMk cId="1411428573" sldId="263"/>
            <ac:spMk id="5" creationId="{E88BE54B-3EBC-934A-4791-DE61F4AF4A5F}"/>
          </ac:spMkLst>
        </pc:spChg>
        <pc:spChg chg="add del mod">
          <ac:chgData name="Tasaka, Bethany" userId="66fdad81-a50a-47c2-8f52-ca055c1198eb" providerId="ADAL" clId="{28F699D3-E008-4640-90E7-98BA038BB9FE}" dt="2022-09-14T05:19:15.213" v="117" actId="478"/>
          <ac:spMkLst>
            <pc:docMk/>
            <pc:sldMk cId="1411428573" sldId="263"/>
            <ac:spMk id="7" creationId="{295C76B2-DE42-B681-2E7A-218BCDC1ED7D}"/>
          </ac:spMkLst>
        </pc:spChg>
        <pc:picChg chg="add del">
          <ac:chgData name="Tasaka, Bethany" userId="66fdad81-a50a-47c2-8f52-ca055c1198eb" providerId="ADAL" clId="{28F699D3-E008-4640-90E7-98BA038BB9FE}" dt="2022-09-14T05:18:40.139" v="100" actId="478"/>
          <ac:picMkLst>
            <pc:docMk/>
            <pc:sldMk cId="1411428573" sldId="263"/>
            <ac:picMk id="4" creationId="{65E59BF6-7437-3F29-CDF5-7B8EEA551322}"/>
          </ac:picMkLst>
        </pc:picChg>
        <pc:picChg chg="add mod">
          <ac:chgData name="Tasaka, Bethany" userId="66fdad81-a50a-47c2-8f52-ca055c1198eb" providerId="ADAL" clId="{28F699D3-E008-4640-90E7-98BA038BB9FE}" dt="2022-09-14T05:19:36.912" v="125" actId="1076"/>
          <ac:picMkLst>
            <pc:docMk/>
            <pc:sldMk cId="1411428573" sldId="263"/>
            <ac:picMk id="9" creationId="{63EAA930-F583-A9B6-9321-12FEA905DCDF}"/>
          </ac:picMkLst>
        </pc:picChg>
      </pc:sldChg>
    </pc:docChg>
  </pc:docChgLst>
  <pc:docChgLst>
    <pc:chgData name="Tasaka, Bethany" userId="66fdad81-a50a-47c2-8f52-ca055c1198eb" providerId="ADAL" clId="{9630BE48-9231-49C2-8E92-B7F45EDC7C89}"/>
    <pc:docChg chg="undo redo custSel addSld delSld modSld sldOrd">
      <pc:chgData name="Tasaka, Bethany" userId="66fdad81-a50a-47c2-8f52-ca055c1198eb" providerId="ADAL" clId="{9630BE48-9231-49C2-8E92-B7F45EDC7C89}" dt="2022-09-16T16:19:48.303" v="1421" actId="1076"/>
      <pc:docMkLst>
        <pc:docMk/>
      </pc:docMkLst>
      <pc:sldChg chg="modSp mod">
        <pc:chgData name="Tasaka, Bethany" userId="66fdad81-a50a-47c2-8f52-ca055c1198eb" providerId="ADAL" clId="{9630BE48-9231-49C2-8E92-B7F45EDC7C89}" dt="2022-09-16T16:15:14.284" v="1284" actId="20577"/>
        <pc:sldMkLst>
          <pc:docMk/>
          <pc:sldMk cId="1730810545" sldId="258"/>
        </pc:sldMkLst>
        <pc:spChg chg="mod">
          <ac:chgData name="Tasaka, Bethany" userId="66fdad81-a50a-47c2-8f52-ca055c1198eb" providerId="ADAL" clId="{9630BE48-9231-49C2-8E92-B7F45EDC7C89}" dt="2022-09-16T06:54:23.786" v="675" actId="14100"/>
          <ac:spMkLst>
            <pc:docMk/>
            <pc:sldMk cId="1730810545" sldId="258"/>
            <ac:spMk id="2" creationId="{BA22872D-8D1B-8CA3-9F8E-F7CF8AFCD66C}"/>
          </ac:spMkLst>
        </pc:spChg>
        <pc:spChg chg="mod">
          <ac:chgData name="Tasaka, Bethany" userId="66fdad81-a50a-47c2-8f52-ca055c1198eb" providerId="ADAL" clId="{9630BE48-9231-49C2-8E92-B7F45EDC7C89}" dt="2022-09-16T16:15:14.284" v="1284" actId="20577"/>
          <ac:spMkLst>
            <pc:docMk/>
            <pc:sldMk cId="1730810545" sldId="258"/>
            <ac:spMk id="3" creationId="{8A35DA7F-9A5D-3577-348F-8EA700B2588A}"/>
          </ac:spMkLst>
        </pc:spChg>
      </pc:sldChg>
      <pc:sldChg chg="addSp delSp modSp mod">
        <pc:chgData name="Tasaka, Bethany" userId="66fdad81-a50a-47c2-8f52-ca055c1198eb" providerId="ADAL" clId="{9630BE48-9231-49C2-8E92-B7F45EDC7C89}" dt="2022-09-16T16:09:57.602" v="1058" actId="1076"/>
        <pc:sldMkLst>
          <pc:docMk/>
          <pc:sldMk cId="256263169" sldId="259"/>
        </pc:sldMkLst>
        <pc:spChg chg="mod">
          <ac:chgData name="Tasaka, Bethany" userId="66fdad81-a50a-47c2-8f52-ca055c1198eb" providerId="ADAL" clId="{9630BE48-9231-49C2-8E92-B7F45EDC7C89}" dt="2022-09-16T16:09:57.602" v="1058" actId="1076"/>
          <ac:spMkLst>
            <pc:docMk/>
            <pc:sldMk cId="256263169" sldId="259"/>
            <ac:spMk id="2" creationId="{348554FC-5382-5B8F-FE78-2741AEF9B2E1}"/>
          </ac:spMkLst>
        </pc:spChg>
        <pc:spChg chg="add del mod">
          <ac:chgData name="Tasaka, Bethany" userId="66fdad81-a50a-47c2-8f52-ca055c1198eb" providerId="ADAL" clId="{9630BE48-9231-49C2-8E92-B7F45EDC7C89}" dt="2022-09-16T16:09:51.729" v="1057" actId="21"/>
          <ac:spMkLst>
            <pc:docMk/>
            <pc:sldMk cId="256263169" sldId="259"/>
            <ac:spMk id="3" creationId="{F2E74BEE-3BAF-E451-071D-457214BFF212}"/>
          </ac:spMkLst>
        </pc:spChg>
        <pc:spChg chg="mod">
          <ac:chgData name="Tasaka, Bethany" userId="66fdad81-a50a-47c2-8f52-ca055c1198eb" providerId="ADAL" clId="{9630BE48-9231-49C2-8E92-B7F45EDC7C89}" dt="2022-09-16T16:09:57.602" v="1058" actId="1076"/>
          <ac:spMkLst>
            <pc:docMk/>
            <pc:sldMk cId="256263169" sldId="259"/>
            <ac:spMk id="6" creationId="{A0493A51-E098-8C54-8F38-6B11044EEA57}"/>
          </ac:spMkLst>
        </pc:spChg>
      </pc:sldChg>
      <pc:sldChg chg="modSp mod ord">
        <pc:chgData name="Tasaka, Bethany" userId="66fdad81-a50a-47c2-8f52-ca055c1198eb" providerId="ADAL" clId="{9630BE48-9231-49C2-8E92-B7F45EDC7C89}" dt="2022-09-16T16:12:27.305" v="1126" actId="20577"/>
        <pc:sldMkLst>
          <pc:docMk/>
          <pc:sldMk cId="2479394563" sldId="260"/>
        </pc:sldMkLst>
        <pc:spChg chg="mod">
          <ac:chgData name="Tasaka, Bethany" userId="66fdad81-a50a-47c2-8f52-ca055c1198eb" providerId="ADAL" clId="{9630BE48-9231-49C2-8E92-B7F45EDC7C89}" dt="2022-09-16T06:39:07.183" v="454" actId="20577"/>
          <ac:spMkLst>
            <pc:docMk/>
            <pc:sldMk cId="2479394563" sldId="260"/>
            <ac:spMk id="2" creationId="{31F4FA70-A970-CC5A-6180-03DFB3348D60}"/>
          </ac:spMkLst>
        </pc:spChg>
        <pc:spChg chg="mod">
          <ac:chgData name="Tasaka, Bethany" userId="66fdad81-a50a-47c2-8f52-ca055c1198eb" providerId="ADAL" clId="{9630BE48-9231-49C2-8E92-B7F45EDC7C89}" dt="2022-09-16T16:12:27.305" v="1126" actId="20577"/>
          <ac:spMkLst>
            <pc:docMk/>
            <pc:sldMk cId="2479394563" sldId="260"/>
            <ac:spMk id="3" creationId="{5FC39B28-4FD9-D248-ED56-95E32B35BDD9}"/>
          </ac:spMkLst>
        </pc:spChg>
      </pc:sldChg>
      <pc:sldChg chg="addSp delSp modSp mod ord">
        <pc:chgData name="Tasaka, Bethany" userId="66fdad81-a50a-47c2-8f52-ca055c1198eb" providerId="ADAL" clId="{9630BE48-9231-49C2-8E92-B7F45EDC7C89}" dt="2022-09-16T06:31:21.586" v="266" actId="20577"/>
        <pc:sldMkLst>
          <pc:docMk/>
          <pc:sldMk cId="3233831359" sldId="261"/>
        </pc:sldMkLst>
        <pc:spChg chg="del">
          <ac:chgData name="Tasaka, Bethany" userId="66fdad81-a50a-47c2-8f52-ca055c1198eb" providerId="ADAL" clId="{9630BE48-9231-49C2-8E92-B7F45EDC7C89}" dt="2022-09-16T06:27:41.741" v="188" actId="478"/>
          <ac:spMkLst>
            <pc:docMk/>
            <pc:sldMk cId="3233831359" sldId="261"/>
            <ac:spMk id="2" creationId="{BA22872D-8D1B-8CA3-9F8E-F7CF8AFCD66C}"/>
          </ac:spMkLst>
        </pc:spChg>
        <pc:spChg chg="mod">
          <ac:chgData name="Tasaka, Bethany" userId="66fdad81-a50a-47c2-8f52-ca055c1198eb" providerId="ADAL" clId="{9630BE48-9231-49C2-8E92-B7F45EDC7C89}" dt="2022-09-16T06:31:21.586" v="266" actId="20577"/>
          <ac:spMkLst>
            <pc:docMk/>
            <pc:sldMk cId="3233831359" sldId="261"/>
            <ac:spMk id="3" creationId="{8A35DA7F-9A5D-3577-348F-8EA700B2588A}"/>
          </ac:spMkLst>
        </pc:spChg>
        <pc:spChg chg="mod">
          <ac:chgData name="Tasaka, Bethany" userId="66fdad81-a50a-47c2-8f52-ca055c1198eb" providerId="ADAL" clId="{9630BE48-9231-49C2-8E92-B7F45EDC7C89}" dt="2022-09-16T06:27:53.897" v="195" actId="1036"/>
          <ac:spMkLst>
            <pc:docMk/>
            <pc:sldMk cId="3233831359" sldId="261"/>
            <ac:spMk id="4" creationId="{AB3169E0-4D10-C619-E391-3DDF887A7838}"/>
          </ac:spMkLst>
        </pc:spChg>
        <pc:spChg chg="add del mod">
          <ac:chgData name="Tasaka, Bethany" userId="66fdad81-a50a-47c2-8f52-ca055c1198eb" providerId="ADAL" clId="{9630BE48-9231-49C2-8E92-B7F45EDC7C89}" dt="2022-09-16T06:27:44.382" v="189" actId="478"/>
          <ac:spMkLst>
            <pc:docMk/>
            <pc:sldMk cId="3233831359" sldId="261"/>
            <ac:spMk id="6" creationId="{642B4529-FDF7-B1F4-6236-384A4436A315}"/>
          </ac:spMkLst>
        </pc:spChg>
        <pc:spChg chg="mod">
          <ac:chgData name="Tasaka, Bethany" userId="66fdad81-a50a-47c2-8f52-ca055c1198eb" providerId="ADAL" clId="{9630BE48-9231-49C2-8E92-B7F45EDC7C89}" dt="2022-09-16T06:27:56.225" v="196" actId="1036"/>
          <ac:spMkLst>
            <pc:docMk/>
            <pc:sldMk cId="3233831359" sldId="261"/>
            <ac:spMk id="9" creationId="{3DD3E952-5F07-0478-891E-2D1A0FAD622C}"/>
          </ac:spMkLst>
        </pc:spChg>
      </pc:sldChg>
      <pc:sldChg chg="addSp delSp modSp mod ord">
        <pc:chgData name="Tasaka, Bethany" userId="66fdad81-a50a-47c2-8f52-ca055c1198eb" providerId="ADAL" clId="{9630BE48-9231-49C2-8E92-B7F45EDC7C89}" dt="2022-09-16T16:10:06.548" v="1061" actId="1076"/>
        <pc:sldMkLst>
          <pc:docMk/>
          <pc:sldMk cId="2603069251" sldId="262"/>
        </pc:sldMkLst>
        <pc:spChg chg="mod">
          <ac:chgData name="Tasaka, Bethany" userId="66fdad81-a50a-47c2-8f52-ca055c1198eb" providerId="ADAL" clId="{9630BE48-9231-49C2-8E92-B7F45EDC7C89}" dt="2022-09-16T16:10:01.611" v="1059" actId="1076"/>
          <ac:spMkLst>
            <pc:docMk/>
            <pc:sldMk cId="2603069251" sldId="262"/>
            <ac:spMk id="2" creationId="{3385ABB0-60E0-6B3C-A5A0-3C05E2C03EA0}"/>
          </ac:spMkLst>
        </pc:spChg>
        <pc:spChg chg="del">
          <ac:chgData name="Tasaka, Bethany" userId="66fdad81-a50a-47c2-8f52-ca055c1198eb" providerId="ADAL" clId="{9630BE48-9231-49C2-8E92-B7F45EDC7C89}" dt="2022-09-16T06:33:53.686" v="277" actId="478"/>
          <ac:spMkLst>
            <pc:docMk/>
            <pc:sldMk cId="2603069251" sldId="262"/>
            <ac:spMk id="3" creationId="{262EADA8-2846-90F0-A220-DA632598A088}"/>
          </ac:spMkLst>
        </pc:spChg>
        <pc:spChg chg="add mod">
          <ac:chgData name="Tasaka, Bethany" userId="66fdad81-a50a-47c2-8f52-ca055c1198eb" providerId="ADAL" clId="{9630BE48-9231-49C2-8E92-B7F45EDC7C89}" dt="2022-09-16T16:10:06.548" v="1061" actId="1076"/>
          <ac:spMkLst>
            <pc:docMk/>
            <pc:sldMk cId="2603069251" sldId="262"/>
            <ac:spMk id="4" creationId="{6757B9B5-C16B-EB9A-FCD9-82C81F0A80F5}"/>
          </ac:spMkLst>
        </pc:spChg>
        <pc:spChg chg="add del mod">
          <ac:chgData name="Tasaka, Bethany" userId="66fdad81-a50a-47c2-8f52-ca055c1198eb" providerId="ADAL" clId="{9630BE48-9231-49C2-8E92-B7F45EDC7C89}" dt="2022-09-16T06:33:58.488" v="278" actId="478"/>
          <ac:spMkLst>
            <pc:docMk/>
            <pc:sldMk cId="2603069251" sldId="262"/>
            <ac:spMk id="5" creationId="{DB0061DF-37A6-BD02-890B-30E81EA7F29C}"/>
          </ac:spMkLst>
        </pc:spChg>
      </pc:sldChg>
      <pc:sldChg chg="addSp modSp mod">
        <pc:chgData name="Tasaka, Bethany" userId="66fdad81-a50a-47c2-8f52-ca055c1198eb" providerId="ADAL" clId="{9630BE48-9231-49C2-8E92-B7F45EDC7C89}" dt="2022-09-16T07:22:33.867" v="1053" actId="403"/>
        <pc:sldMkLst>
          <pc:docMk/>
          <pc:sldMk cId="1411428573" sldId="263"/>
        </pc:sldMkLst>
        <pc:spChg chg="add mod">
          <ac:chgData name="Tasaka, Bethany" userId="66fdad81-a50a-47c2-8f52-ca055c1198eb" providerId="ADAL" clId="{9630BE48-9231-49C2-8E92-B7F45EDC7C89}" dt="2022-09-16T07:22:33.867" v="1053" actId="403"/>
          <ac:spMkLst>
            <pc:docMk/>
            <pc:sldMk cId="1411428573" sldId="263"/>
            <ac:spMk id="3" creationId="{ED76FA11-F049-25D3-0CE1-2532F985050A}"/>
          </ac:spMkLst>
        </pc:spChg>
        <pc:spChg chg="mod">
          <ac:chgData name="Tasaka, Bethany" userId="66fdad81-a50a-47c2-8f52-ca055c1198eb" providerId="ADAL" clId="{9630BE48-9231-49C2-8E92-B7F45EDC7C89}" dt="2022-09-16T07:21:40.959" v="981" actId="1076"/>
          <ac:spMkLst>
            <pc:docMk/>
            <pc:sldMk cId="1411428573" sldId="263"/>
            <ac:spMk id="5" creationId="{E88BE54B-3EBC-934A-4791-DE61F4AF4A5F}"/>
          </ac:spMkLst>
        </pc:spChg>
      </pc:sldChg>
      <pc:sldChg chg="modSp add mod">
        <pc:chgData name="Tasaka, Bethany" userId="66fdad81-a50a-47c2-8f52-ca055c1198eb" providerId="ADAL" clId="{9630BE48-9231-49C2-8E92-B7F45EDC7C89}" dt="2022-09-16T16:15:46.750" v="1298" actId="20577"/>
        <pc:sldMkLst>
          <pc:docMk/>
          <pc:sldMk cId="144486029" sldId="264"/>
        </pc:sldMkLst>
        <pc:spChg chg="mod">
          <ac:chgData name="Tasaka, Bethany" userId="66fdad81-a50a-47c2-8f52-ca055c1198eb" providerId="ADAL" clId="{9630BE48-9231-49C2-8E92-B7F45EDC7C89}" dt="2022-09-16T16:15:46.750" v="1298" actId="20577"/>
          <ac:spMkLst>
            <pc:docMk/>
            <pc:sldMk cId="144486029" sldId="264"/>
            <ac:spMk id="3" creationId="{8A35DA7F-9A5D-3577-348F-8EA700B2588A}"/>
          </ac:spMkLst>
        </pc:spChg>
      </pc:sldChg>
      <pc:sldChg chg="modSp add del mod">
        <pc:chgData name="Tasaka, Bethany" userId="66fdad81-a50a-47c2-8f52-ca055c1198eb" providerId="ADAL" clId="{9630BE48-9231-49C2-8E92-B7F45EDC7C89}" dt="2022-09-16T06:55:39.522" v="676" actId="47"/>
        <pc:sldMkLst>
          <pc:docMk/>
          <pc:sldMk cId="2481627454" sldId="264"/>
        </pc:sldMkLst>
        <pc:spChg chg="mod">
          <ac:chgData name="Tasaka, Bethany" userId="66fdad81-a50a-47c2-8f52-ca055c1198eb" providerId="ADAL" clId="{9630BE48-9231-49C2-8E92-B7F45EDC7C89}" dt="2022-09-16T06:53:56.851" v="639"/>
          <ac:spMkLst>
            <pc:docMk/>
            <pc:sldMk cId="2481627454" sldId="264"/>
            <ac:spMk id="3" creationId="{8A35DA7F-9A5D-3577-348F-8EA700B2588A}"/>
          </ac:spMkLst>
        </pc:spChg>
      </pc:sldChg>
      <pc:sldChg chg="modSp add mod">
        <pc:chgData name="Tasaka, Bethany" userId="66fdad81-a50a-47c2-8f52-ca055c1198eb" providerId="ADAL" clId="{9630BE48-9231-49C2-8E92-B7F45EDC7C89}" dt="2022-09-16T16:16:50.782" v="1321" actId="20577"/>
        <pc:sldMkLst>
          <pc:docMk/>
          <pc:sldMk cId="188545628" sldId="265"/>
        </pc:sldMkLst>
        <pc:spChg chg="mod">
          <ac:chgData name="Tasaka, Bethany" userId="66fdad81-a50a-47c2-8f52-ca055c1198eb" providerId="ADAL" clId="{9630BE48-9231-49C2-8E92-B7F45EDC7C89}" dt="2022-09-16T16:16:50.782" v="1321" actId="20577"/>
          <ac:spMkLst>
            <pc:docMk/>
            <pc:sldMk cId="188545628" sldId="265"/>
            <ac:spMk id="3" creationId="{8A35DA7F-9A5D-3577-348F-8EA700B2588A}"/>
          </ac:spMkLst>
        </pc:spChg>
      </pc:sldChg>
      <pc:sldChg chg="modSp add mod">
        <pc:chgData name="Tasaka, Bethany" userId="66fdad81-a50a-47c2-8f52-ca055c1198eb" providerId="ADAL" clId="{9630BE48-9231-49C2-8E92-B7F45EDC7C89}" dt="2022-09-16T16:18:02.031" v="1349" actId="20577"/>
        <pc:sldMkLst>
          <pc:docMk/>
          <pc:sldMk cId="854378166" sldId="266"/>
        </pc:sldMkLst>
        <pc:spChg chg="mod">
          <ac:chgData name="Tasaka, Bethany" userId="66fdad81-a50a-47c2-8f52-ca055c1198eb" providerId="ADAL" clId="{9630BE48-9231-49C2-8E92-B7F45EDC7C89}" dt="2022-09-16T16:18:02.031" v="1349" actId="20577"/>
          <ac:spMkLst>
            <pc:docMk/>
            <pc:sldMk cId="854378166" sldId="266"/>
            <ac:spMk id="3" creationId="{8A35DA7F-9A5D-3577-348F-8EA700B2588A}"/>
          </ac:spMkLst>
        </pc:spChg>
      </pc:sldChg>
      <pc:sldChg chg="modSp add mod">
        <pc:chgData name="Tasaka, Bethany" userId="66fdad81-a50a-47c2-8f52-ca055c1198eb" providerId="ADAL" clId="{9630BE48-9231-49C2-8E92-B7F45EDC7C89}" dt="2022-09-16T16:19:16.596" v="1366" actId="20577"/>
        <pc:sldMkLst>
          <pc:docMk/>
          <pc:sldMk cId="3022688038" sldId="267"/>
        </pc:sldMkLst>
        <pc:spChg chg="mod">
          <ac:chgData name="Tasaka, Bethany" userId="66fdad81-a50a-47c2-8f52-ca055c1198eb" providerId="ADAL" clId="{9630BE48-9231-49C2-8E92-B7F45EDC7C89}" dt="2022-09-16T16:19:16.596" v="1366" actId="20577"/>
          <ac:spMkLst>
            <pc:docMk/>
            <pc:sldMk cId="3022688038" sldId="267"/>
            <ac:spMk id="3" creationId="{8A35DA7F-9A5D-3577-348F-8EA700B2588A}"/>
          </ac:spMkLst>
        </pc:spChg>
      </pc:sldChg>
      <pc:sldChg chg="addSp modSp add mod">
        <pc:chgData name="Tasaka, Bethany" userId="66fdad81-a50a-47c2-8f52-ca055c1198eb" providerId="ADAL" clId="{9630BE48-9231-49C2-8E92-B7F45EDC7C89}" dt="2022-09-16T16:19:48.303" v="1421" actId="1076"/>
        <pc:sldMkLst>
          <pc:docMk/>
          <pc:sldMk cId="231371674" sldId="268"/>
        </pc:sldMkLst>
        <pc:spChg chg="mod">
          <ac:chgData name="Tasaka, Bethany" userId="66fdad81-a50a-47c2-8f52-ca055c1198eb" providerId="ADAL" clId="{9630BE48-9231-49C2-8E92-B7F45EDC7C89}" dt="2022-09-16T07:02:07.629" v="783" actId="20577"/>
          <ac:spMkLst>
            <pc:docMk/>
            <pc:sldMk cId="231371674" sldId="268"/>
            <ac:spMk id="2" creationId="{BA22872D-8D1B-8CA3-9F8E-F7CF8AFCD66C}"/>
          </ac:spMkLst>
        </pc:spChg>
        <pc:spChg chg="mod">
          <ac:chgData name="Tasaka, Bethany" userId="66fdad81-a50a-47c2-8f52-ca055c1198eb" providerId="ADAL" clId="{9630BE48-9231-49C2-8E92-B7F45EDC7C89}" dt="2022-09-16T16:19:48.303" v="1421" actId="1076"/>
          <ac:spMkLst>
            <pc:docMk/>
            <pc:sldMk cId="231371674" sldId="268"/>
            <ac:spMk id="3" creationId="{8A35DA7F-9A5D-3577-348F-8EA700B2588A}"/>
          </ac:spMkLst>
        </pc:spChg>
        <pc:spChg chg="add mod">
          <ac:chgData name="Tasaka, Bethany" userId="66fdad81-a50a-47c2-8f52-ca055c1198eb" providerId="ADAL" clId="{9630BE48-9231-49C2-8E92-B7F45EDC7C89}" dt="2022-09-16T07:21:10.387" v="980" actId="208"/>
          <ac:spMkLst>
            <pc:docMk/>
            <pc:sldMk cId="231371674" sldId="268"/>
            <ac:spMk id="7" creationId="{4C345E9E-3C42-51DB-05E2-357AD0E89F97}"/>
          </ac:spMkLst>
        </pc:spChg>
        <pc:picChg chg="add mod">
          <ac:chgData name="Tasaka, Bethany" userId="66fdad81-a50a-47c2-8f52-ca055c1198eb" providerId="ADAL" clId="{9630BE48-9231-49C2-8E92-B7F45EDC7C89}" dt="2022-09-16T07:20:09.331" v="970" actId="1076"/>
          <ac:picMkLst>
            <pc:docMk/>
            <pc:sldMk cId="231371674" sldId="268"/>
            <ac:picMk id="6" creationId="{87A2FE91-96B7-197A-EC01-94462F2B9AC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7F06F-DF77-79DF-CA01-F49F54D330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881015-CC2B-32D8-2BA3-ADE7EB4C2A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AF474-8C52-3E4A-2CDE-3BC489381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476-8C34-4A1B-8139-9D5FD5E8A3F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9B346-F42D-96BB-7106-21CE297EE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DC6DB4-3505-262E-84DA-0898D866E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4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EB01D-C603-B6A0-1CFE-E946AE677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2CEEEA-6C53-1444-3606-8B9482013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CC0DE-5476-845C-66CF-EF56687E8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476-8C34-4A1B-8139-9D5FD5E8A3F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17776-5606-1A43-54D6-EA53CE50F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ABE21-1394-E23D-1811-B9E46F5A8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75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947F68-BB53-7DE6-2F74-15915FCE55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102CB2-908E-A5C2-0222-A6020BC2D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BF7C8-E02E-65F2-5A79-69628ECDE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476-8C34-4A1B-8139-9D5FD5E8A3F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11A71-93B5-4511-B779-1D2F8F42E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55FBB-BCE2-308C-A0CB-455AEFBF2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72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E6002-5614-B061-12E6-089846FF5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2A12B-C03F-3441-F405-36D0FBFD7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F2F4D-8CEE-4B27-7D84-01601F8D4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476-8C34-4A1B-8139-9D5FD5E8A3F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2BB13-A180-108E-3ACE-CB94EFD9C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EBD59-27B3-5943-2195-B94C0CBCA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8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E2330-4F08-7E98-4D74-357574A36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044E5-39E7-DC81-FB01-8F309B26A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EA568-65DE-19F4-D263-F88A084C5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476-8C34-4A1B-8139-9D5FD5E8A3F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CAEE5-1CA5-21B2-1D2E-A11EEA9A3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9A0E5-CF4B-27C2-AF63-65A7D920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73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E9233-D257-2C72-8485-645DCCA8F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7BA6A-DA67-A85D-D208-0E046A14FA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CB9469-CF1A-598B-A0C7-A2BED7967D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61C173-BE91-5E18-B5FF-5C83A63ED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476-8C34-4A1B-8139-9D5FD5E8A3F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7A122A-6A94-B01F-EC84-95A4400E8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49C6D-B2EE-4E31-7B84-9C2CEA478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105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E0BB9-A2A2-9CED-02F3-B66C65824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E69C2-B65C-6D53-D724-0F13C152D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6CEB5D-28D6-0F08-70DD-916C5B020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98D4FD-9D6A-FA0F-8663-5930CF29DA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A8263B-E6F4-A00E-79AA-E25A30C7B8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F9521E-668F-983F-E342-7A9C0BD5A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476-8C34-4A1B-8139-9D5FD5E8A3F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A9112E-D02A-4DA1-81EA-C8D354D82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0EA181-C5D3-7FD4-62B0-94928EF30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510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2CE97-E483-C235-7D85-1E0BD0A04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F8855-4B41-E579-5984-96B293C6C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476-8C34-4A1B-8139-9D5FD5E8A3F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A55320-90EC-75BF-83EC-91DA69778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9B25B8-5F2E-B7FF-65D1-B7BFB098F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10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B88F52-8289-7568-2538-321C590EA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476-8C34-4A1B-8139-9D5FD5E8A3F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BF82A1-94B8-4687-282D-607FC7CAC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876952-6D2E-D8E2-4BA5-3739BA08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9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79BF5-6497-B473-5536-E60D067AE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CF986-57D5-2A75-2A62-4A8CC5157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338643-889B-C0BA-7715-70D0C323B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32EFC3-2410-D92C-2408-F58F99A5F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476-8C34-4A1B-8139-9D5FD5E8A3F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C071CB-2E8B-6F62-CDBA-99C7EFAB9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FE055C-E3E7-B2B3-4440-B6FE018EA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256FB-4141-5342-290B-81B70F533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C1EE53-82FE-F7B7-7353-1879A1FEF5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293635-F037-D53A-374F-748AF2B850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EB0A1-674C-F6EF-CD69-533A051ED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476-8C34-4A1B-8139-9D5FD5E8A3F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B3803C-3BD6-9E36-EB61-94A1D9880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873303-D91A-7765-D75A-196402F53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89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9840D6-3DF8-FD1B-AB38-FF78D0FB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5E41C-416B-350A-FFFE-2E67E8378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62D1B-05C9-9E02-7BAD-88B95C4F65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AA476-8C34-4A1B-8139-9D5FD5E8A3F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09125-225A-AFF8-EC01-C1ADCC787E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B50DB-3003-70E5-93C4-8665FB24FC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01DE5-659F-4258-8D8D-F04A62A1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4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554FC-5382-5B8F-FE78-2741AEF9B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5348" y="1342670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D3AB0A"/>
                </a:solidFill>
              </a:rPr>
              <a:t>Friday SLO Talks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C06FA633-BEBB-5326-BF87-F64EE07515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700456"/>
            <a:ext cx="4950652" cy="4950652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0493A51-E098-8C54-8F38-6B11044EE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348" y="2803170"/>
            <a:ext cx="6575474" cy="26710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solidFill>
                  <a:schemeClr val="bg1"/>
                </a:solidFill>
              </a:rPr>
              <a:t>Six Steps for SLO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56263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2872D-8D1B-8CA3-9F8E-F7CF8AFCD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80762" cy="1325563"/>
          </a:xfrm>
        </p:spPr>
        <p:txBody>
          <a:bodyPr/>
          <a:lstStyle/>
          <a:p>
            <a:r>
              <a:rPr lang="en-US" dirty="0">
                <a:solidFill>
                  <a:srgbClr val="D3AB0A"/>
                </a:solidFill>
              </a:rPr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5DA7F-9A5D-3577-348F-8EA700B25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43488"/>
            <a:ext cx="4347948" cy="4351338"/>
          </a:xfrm>
        </p:spPr>
        <p:txBody>
          <a:bodyPr>
            <a:normAutofit/>
          </a:bodyPr>
          <a:lstStyle/>
          <a:p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Work with your department and Curriculum Committee.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Hold these conversations.</a:t>
            </a:r>
          </a:p>
          <a:p>
            <a:pPr lvl="1"/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Discuss best practices.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This is not an isolated process.</a:t>
            </a:r>
            <a:endParaRPr lang="en-US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Put course outcomes on the front of your syllabi. </a:t>
            </a:r>
          </a:p>
          <a:p>
            <a:pPr lvl="1"/>
            <a:endParaRPr lang="en-US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848CE9-E9A5-4550-0626-5624975DED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4" y="6288113"/>
            <a:ext cx="5704762" cy="409524"/>
          </a:xfrm>
          <a:prstGeom prst="rect">
            <a:avLst/>
          </a:prstGeom>
        </p:spPr>
      </p:pic>
      <p:pic>
        <p:nvPicPr>
          <p:cNvPr id="6" name="Picture 5" descr="Timeline&#10;&#10;Description automatically generated with low confidence">
            <a:extLst>
              <a:ext uri="{FF2B5EF4-FFF2-40B4-BE49-F238E27FC236}">
                <a16:creationId xmlns:a16="http://schemas.microsoft.com/office/drawing/2014/main" id="{87A2FE91-96B7-197A-EC01-94462F2B9A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0782">
            <a:off x="6644195" y="450376"/>
            <a:ext cx="4603328" cy="5957248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4C345E9E-3C42-51DB-05E2-357AD0E89F97}"/>
              </a:ext>
            </a:extLst>
          </p:cNvPr>
          <p:cNvSpPr/>
          <p:nvPr/>
        </p:nvSpPr>
        <p:spPr>
          <a:xfrm rot="1921947">
            <a:off x="5110408" y="2181205"/>
            <a:ext cx="1580309" cy="834393"/>
          </a:xfrm>
          <a:prstGeom prst="rightArrow">
            <a:avLst/>
          </a:prstGeom>
          <a:solidFill>
            <a:srgbClr val="FFD707"/>
          </a:solidFill>
          <a:ln>
            <a:solidFill>
              <a:srgbClr val="D3AB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71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88BE54B-3EBC-934A-4791-DE61F4AF4A5F}"/>
              </a:ext>
            </a:extLst>
          </p:cNvPr>
          <p:cNvSpPr/>
          <p:nvPr/>
        </p:nvSpPr>
        <p:spPr>
          <a:xfrm>
            <a:off x="4038321" y="529046"/>
            <a:ext cx="411535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6600" b="1" cap="none" spc="0" dirty="0">
                <a:ln/>
                <a:solidFill>
                  <a:srgbClr val="D3AB0A"/>
                </a:solidFill>
                <a:effectLst/>
              </a:rPr>
              <a:t>Questions?</a:t>
            </a:r>
          </a:p>
        </p:txBody>
      </p:sp>
      <p:pic>
        <p:nvPicPr>
          <p:cNvPr id="9" name="Picture 8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63EAA930-F583-A9B6-9321-12FEA905D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719" y="3429000"/>
            <a:ext cx="6766560" cy="289995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D76FA11-F049-25D3-0CE1-2532F985050A}"/>
              </a:ext>
            </a:extLst>
          </p:cNvPr>
          <p:cNvSpPr txBox="1"/>
          <p:nvPr/>
        </p:nvSpPr>
        <p:spPr>
          <a:xfrm>
            <a:off x="3049137" y="1955025"/>
            <a:ext cx="609372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Contact: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</a:rPr>
              <a:t>Bethany Tasaka</a:t>
            </a:r>
          </a:p>
          <a:p>
            <a:pPr algn="ctr"/>
            <a:r>
              <a:rPr lang="en-US" sz="2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btasaka@valleycollege.edu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428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5DA7F-9A5D-3577-348F-8EA700B25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“Therefore, if SLOs originate with the course content, what are faculty teaching if not SLOs?”</a:t>
            </a: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-Guide to Student Learning Assessment</a:t>
            </a:r>
            <a:endParaRPr lang="en-US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algn="ctr">
              <a:buNone/>
            </a:pPr>
            <a:endParaRPr lang="en-US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algn="ctr">
              <a:buNone/>
            </a:pPr>
            <a:endParaRPr lang="en-US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AB3169E0-4D10-C619-E391-3DDF887A7838}"/>
              </a:ext>
            </a:extLst>
          </p:cNvPr>
          <p:cNvSpPr/>
          <p:nvPr/>
        </p:nvSpPr>
        <p:spPr>
          <a:xfrm>
            <a:off x="0" y="5303100"/>
            <a:ext cx="1554480" cy="1554480"/>
          </a:xfrm>
          <a:prstGeom prst="rtTriangle">
            <a:avLst/>
          </a:prstGeom>
          <a:solidFill>
            <a:srgbClr val="D3AB0A"/>
          </a:solidFill>
          <a:ln>
            <a:solidFill>
              <a:srgbClr val="FF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3AB0A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D2144E-5BB5-0078-826B-FB1EFA5D13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215" y="6305685"/>
            <a:ext cx="5704762" cy="409524"/>
          </a:xfrm>
          <a:prstGeom prst="rect">
            <a:avLst/>
          </a:prstGeom>
        </p:spPr>
      </p:pic>
      <p:sp>
        <p:nvSpPr>
          <p:cNvPr id="9" name="Right Triangle 8">
            <a:extLst>
              <a:ext uri="{FF2B5EF4-FFF2-40B4-BE49-F238E27FC236}">
                <a16:creationId xmlns:a16="http://schemas.microsoft.com/office/drawing/2014/main" id="{3DD3E952-5F07-0478-891E-2D1A0FAD622C}"/>
              </a:ext>
            </a:extLst>
          </p:cNvPr>
          <p:cNvSpPr/>
          <p:nvPr/>
        </p:nvSpPr>
        <p:spPr>
          <a:xfrm flipH="1">
            <a:off x="10637520" y="5303100"/>
            <a:ext cx="1554480" cy="1554480"/>
          </a:xfrm>
          <a:prstGeom prst="rtTriangle">
            <a:avLst/>
          </a:prstGeom>
          <a:solidFill>
            <a:srgbClr val="D3AB0A"/>
          </a:solidFill>
          <a:ln>
            <a:solidFill>
              <a:srgbClr val="FF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3AB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831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ABB0-60E0-6B3C-A5A0-3C05E2C03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91374"/>
            <a:ext cx="10515600" cy="2852737"/>
          </a:xfrm>
        </p:spPr>
        <p:txBody>
          <a:bodyPr/>
          <a:lstStyle/>
          <a:p>
            <a:r>
              <a:rPr lang="en-US" dirty="0">
                <a:solidFill>
                  <a:srgbClr val="D3AB0A"/>
                </a:solidFill>
              </a:rPr>
              <a:t>Step 1: Course Content Analysis, Curriculum, &amp; Syllabus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757B9B5-C16B-EB9A-FCD9-82C81F0A80F5}"/>
              </a:ext>
            </a:extLst>
          </p:cNvPr>
          <p:cNvSpPr txBox="1">
            <a:spLocks/>
          </p:cNvSpPr>
          <p:nvPr/>
        </p:nvSpPr>
        <p:spPr>
          <a:xfrm>
            <a:off x="838200" y="4703845"/>
            <a:ext cx="6575474" cy="132556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bg1"/>
                </a:solidFill>
              </a:rPr>
              <a:t>Bethany Tasaka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bg1"/>
                </a:solidFill>
              </a:rPr>
              <a:t>San Bernardino Valley College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bg1"/>
                </a:solidFill>
              </a:rPr>
              <a:t>Curriculum Chair/Outcomes Faculty Lead</a:t>
            </a:r>
          </a:p>
        </p:txBody>
      </p:sp>
    </p:spTree>
    <p:extLst>
      <p:ext uri="{BB962C8B-B14F-4D97-AF65-F5344CB8AC3E}">
        <p14:creationId xmlns:p14="http://schemas.microsoft.com/office/powerpoint/2010/main" val="2603069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8CA2C6"/>
            </a:gs>
            <a:gs pos="89000">
              <a:srgbClr val="051D40">
                <a:lumMod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4FA70-A970-CC5A-6180-03DFB3348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D3AB0A"/>
                </a:solidFill>
              </a:rPr>
              <a:t>Guiding Question: </a:t>
            </a:r>
            <a:br>
              <a:rPr lang="en-US" dirty="0">
                <a:solidFill>
                  <a:srgbClr val="D3AB0A"/>
                </a:solidFill>
              </a:rPr>
            </a:br>
            <a:r>
              <a:rPr lang="en-US" dirty="0">
                <a:solidFill>
                  <a:srgbClr val="D3AB0A"/>
                </a:solidFill>
              </a:rPr>
              <a:t>Why Start with Course Content?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39B28-4FD9-D248-ED56-95E32B35B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Courses have two distinct outcomes or competencies: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Theory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Practice</a:t>
            </a:r>
            <a:endParaRPr lang="en-US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We need to assess outcomes so that students and faculty know </a:t>
            </a:r>
          </a:p>
          <a:p>
            <a:pPr lvl="1"/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Students’ mastery of theoretical concepts</a:t>
            </a:r>
          </a:p>
          <a:p>
            <a:pPr lvl="1"/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How well they can put them into practice </a:t>
            </a: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 grade of B+, for example, does not say to what extent the student acquired one or the other of the two outcomes. </a:t>
            </a:r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	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E0C0CB-9057-CA19-8B76-B7B40B0F50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238" y="92895"/>
            <a:ext cx="5704762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394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2872D-8D1B-8CA3-9F8E-F7CF8AFCD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80762" cy="1325563"/>
          </a:xfrm>
        </p:spPr>
        <p:txBody>
          <a:bodyPr/>
          <a:lstStyle/>
          <a:p>
            <a:r>
              <a:rPr lang="en-US" dirty="0">
                <a:solidFill>
                  <a:srgbClr val="D3AB0A"/>
                </a:solidFill>
              </a:rPr>
              <a:t>Course Content Analysis, Curriculum, &amp; Syllabus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5DA7F-9A5D-3577-348F-8EA700B25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Student Learning Outcomes (SLOs) originate with Course Outline of Record (COR).</a:t>
            </a:r>
          </a:p>
          <a:p>
            <a:pPr lvl="1"/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Or a similar, official publication, as a document that specifies course content. </a:t>
            </a: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Faculty intend for students to learn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course content.</a:t>
            </a:r>
          </a:p>
          <a:p>
            <a:pPr lvl="1"/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How do we know what they learned?</a:t>
            </a: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SLO development begins with a thorough and detailed analysis of concepts, skills, and competencies that students are expected to learn.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The COR outlines this content.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	</a:t>
            </a:r>
          </a:p>
          <a:p>
            <a:endParaRPr lang="en-US" sz="4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848CE9-E9A5-4550-0626-5624975DED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4" y="6288113"/>
            <a:ext cx="5704762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810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2872D-8D1B-8CA3-9F8E-F7CF8AFCD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80762" cy="1325563"/>
          </a:xfrm>
        </p:spPr>
        <p:txBody>
          <a:bodyPr/>
          <a:lstStyle/>
          <a:p>
            <a:r>
              <a:rPr lang="en-US" dirty="0">
                <a:solidFill>
                  <a:srgbClr val="D3AB0A"/>
                </a:solidFill>
              </a:rPr>
              <a:t>Course Content Analysis, Curriculum, &amp; Syllabus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5DA7F-9A5D-3577-348F-8EA700B25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This is a faculty-driven process.</a:t>
            </a:r>
          </a:p>
          <a:p>
            <a:r>
              <a:rPr lang="en-US" sz="2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Identify the overarching concepts for the given course.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D</a:t>
            </a:r>
            <a:r>
              <a:rPr lang="en-US" sz="2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escribe skills and competencies that students are going to learn. </a:t>
            </a:r>
          </a:p>
          <a:p>
            <a:r>
              <a:rPr lang="en-US" sz="2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The focus is on </a:t>
            </a:r>
            <a:r>
              <a:rPr lang="en-US" sz="2800" b="1" i="0" u="none" strike="noStrike" baseline="0" dirty="0">
                <a:solidFill>
                  <a:srgbClr val="FFD707"/>
                </a:solidFill>
                <a:latin typeface="Arial" panose="020B0604020202020204" pitchFamily="34" charset="0"/>
              </a:rPr>
              <a:t>what students learn</a:t>
            </a:r>
            <a:r>
              <a:rPr lang="en-US" sz="2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, rather than on what the course offers or even what faculty want to present, discuss, or “cover” in the course.	</a:t>
            </a:r>
          </a:p>
          <a:p>
            <a:pPr marL="0" indent="0">
              <a:buNone/>
            </a:pPr>
            <a:endParaRPr lang="en-US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endParaRPr lang="en-US" sz="4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848CE9-E9A5-4550-0626-5624975DED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4" y="6288113"/>
            <a:ext cx="5704762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86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2872D-8D1B-8CA3-9F8E-F7CF8AFCD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80762" cy="1325563"/>
          </a:xfrm>
        </p:spPr>
        <p:txBody>
          <a:bodyPr/>
          <a:lstStyle/>
          <a:p>
            <a:r>
              <a:rPr lang="en-US" dirty="0">
                <a:solidFill>
                  <a:srgbClr val="D3AB0A"/>
                </a:solidFill>
              </a:rPr>
              <a:t>Course Content Analysis, Curriculum, &amp; Syllabus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5DA7F-9A5D-3577-348F-8EA700B25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The language describing what students learn must be very specific, clearly indicating what students will be able to do because of instruction. </a:t>
            </a: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This is very important for </a:t>
            </a:r>
            <a:r>
              <a:rPr lang="en-US" b="1" i="0" u="none" strike="noStrike" baseline="0" dirty="0">
                <a:solidFill>
                  <a:srgbClr val="FFD707"/>
                </a:solidFill>
                <a:latin typeface="Arial" panose="020B0604020202020204" pitchFamily="34" charset="0"/>
              </a:rPr>
              <a:t>equity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conversations.</a:t>
            </a:r>
          </a:p>
          <a:p>
            <a:pPr lvl="1"/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Students need to be informed about what skills and competencies they are going to be expected to acquire and demonstrate in the course from the very beginning.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848CE9-E9A5-4550-0626-5624975DED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4" y="6288113"/>
            <a:ext cx="5704762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5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2872D-8D1B-8CA3-9F8E-F7CF8AFCD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80762" cy="1325563"/>
          </a:xfrm>
        </p:spPr>
        <p:txBody>
          <a:bodyPr/>
          <a:lstStyle/>
          <a:p>
            <a:r>
              <a:rPr lang="en-US" dirty="0">
                <a:solidFill>
                  <a:srgbClr val="D3AB0A"/>
                </a:solidFill>
              </a:rPr>
              <a:t>Course Content Analysis, Curriculum, &amp; Syllabus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5DA7F-9A5D-3577-348F-8EA700B25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Once the overarching outcomes are identified, recognize the smaller steps that lead to student attainment of those skills and competencies. </a:t>
            </a: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These smaller steps are normally referred to as course objectives.	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848CE9-E9A5-4550-0626-5624975DED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4" y="6288113"/>
            <a:ext cx="5704762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378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2872D-8D1B-8CA3-9F8E-F7CF8AFCD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80762" cy="1325563"/>
          </a:xfrm>
        </p:spPr>
        <p:txBody>
          <a:bodyPr/>
          <a:lstStyle/>
          <a:p>
            <a:r>
              <a:rPr lang="en-US" dirty="0">
                <a:solidFill>
                  <a:srgbClr val="D3AB0A"/>
                </a:solidFill>
              </a:rPr>
              <a:t>Course Content Analysis, Curriculum, &amp; Syllabus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5DA7F-9A5D-3577-348F-8EA700B25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At the end of the analysis of the course subject matter, faculty generate a list of outcomes and objectives encompassing the entire course content. </a:t>
            </a: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Once this task is finished, the question of how many outcomes in the course are required goes away, because outcomes and the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objectives leading to them 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represent the entire course content. </a:t>
            </a: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When faculty teach course content, they ensure that students are learning skills and competencies as outlined in the COR.		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848CE9-E9A5-4550-0626-5624975DED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4" y="6288113"/>
            <a:ext cx="5704762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688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527</Words>
  <Application>Microsoft Office PowerPoint</Application>
  <PresentationFormat>Widescreen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Friday SLO Talks</vt:lpstr>
      <vt:lpstr>PowerPoint Presentation</vt:lpstr>
      <vt:lpstr>Step 1: Course Content Analysis, Curriculum, &amp; Syllabus</vt:lpstr>
      <vt:lpstr>Guiding Question:  Why Start with Course Content?</vt:lpstr>
      <vt:lpstr>Course Content Analysis, Curriculum, &amp; Syllabus</vt:lpstr>
      <vt:lpstr>Course Content Analysis, Curriculum, &amp; Syllabus</vt:lpstr>
      <vt:lpstr>Course Content Analysis, Curriculum, &amp; Syllabus</vt:lpstr>
      <vt:lpstr>Course Content Analysis, Curriculum, &amp; Syllabus</vt:lpstr>
      <vt:lpstr>Course Content Analysis, Curriculum, &amp; Syllabus</vt:lpstr>
      <vt:lpstr>Recommendations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Friday SLO Talks</dc:title>
  <dc:creator>Tasaka, Bethany</dc:creator>
  <cp:lastModifiedBy>Tasaka, Bethany</cp:lastModifiedBy>
  <cp:revision>1</cp:revision>
  <dcterms:created xsi:type="dcterms:W3CDTF">2022-09-14T05:03:37Z</dcterms:created>
  <dcterms:modified xsi:type="dcterms:W3CDTF">2022-09-16T16:19:49Z</dcterms:modified>
</cp:coreProperties>
</file>